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sldIdLst>
    <p:sldId id="313" r:id="rId3"/>
    <p:sldId id="312" r:id="rId4"/>
    <p:sldId id="257" r:id="rId5"/>
    <p:sldId id="258" r:id="rId6"/>
    <p:sldId id="259" r:id="rId7"/>
    <p:sldId id="260" r:id="rId8"/>
    <p:sldId id="261" r:id="rId9"/>
    <p:sldId id="308" r:id="rId10"/>
    <p:sldId id="310" r:id="rId11"/>
    <p:sldId id="309" r:id="rId12"/>
    <p:sldId id="304" r:id="rId13"/>
    <p:sldId id="305" r:id="rId14"/>
  </p:sldIdLst>
  <p:sldSz cx="12192000" cy="6858000"/>
  <p:notesSz cx="6858000" cy="9144000"/>
  <p:embeddedFontLst>
    <p:embeddedFont>
      <p:font typeface="Arial Black" panose="020B0604020202020204" pitchFamily="34" charset="0"/>
      <p:bold r:id="rId15"/>
    </p:embeddedFont>
    <p:embeddedFont>
      <p:font typeface="Comic Sans MS" panose="030F0902030302020204" pitchFamily="66" charset="0"/>
      <p:regular r:id="rId16"/>
      <p:bold r:id="rId17"/>
      <p:italic r:id="rId18"/>
      <p:boldItalic r:id="rId19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A996"/>
    <a:srgbClr val="D57124"/>
    <a:srgbClr val="392B81"/>
    <a:srgbClr val="7A6ACD"/>
    <a:srgbClr val="2A721C"/>
    <a:srgbClr val="44B32C"/>
    <a:srgbClr val="8480DC"/>
    <a:srgbClr val="EF7586"/>
    <a:srgbClr val="F292A0"/>
    <a:srgbClr val="D76F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D9C521-C037-4844-AA5C-BED44B4BB0A3}" v="499" dt="2025-11-10T12:24:04.6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4" autoAdjust="0"/>
    <p:restoredTop sz="94635"/>
  </p:normalViewPr>
  <p:slideViewPr>
    <p:cSldViewPr snapToGrid="0">
      <p:cViewPr varScale="1">
        <p:scale>
          <a:sx n="110" d="100"/>
          <a:sy n="110" d="100"/>
        </p:scale>
        <p:origin x="60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ieri Mariarosa" userId="8bf79dcf-ea2d-4c06-ae31-712fc655d752" providerId="ADAL" clId="{880F2E07-B0B6-5F25-96F0-D05071977FBD}"/>
    <pc:docChg chg="undo custSel modSld">
      <pc:chgData name="Cavalieri Mariarosa" userId="8bf79dcf-ea2d-4c06-ae31-712fc655d752" providerId="ADAL" clId="{880F2E07-B0B6-5F25-96F0-D05071977FBD}" dt="2025-11-10T12:24:04.637" v="549" actId="108"/>
      <pc:docMkLst>
        <pc:docMk/>
      </pc:docMkLst>
      <pc:sldChg chg="modSp mod">
        <pc:chgData name="Cavalieri Mariarosa" userId="8bf79dcf-ea2d-4c06-ae31-712fc655d752" providerId="ADAL" clId="{880F2E07-B0B6-5F25-96F0-D05071977FBD}" dt="2025-11-10T11:57:47.854" v="46" actId="1076"/>
        <pc:sldMkLst>
          <pc:docMk/>
          <pc:sldMk cId="1333905514" sldId="257"/>
        </pc:sldMkLst>
        <pc:spChg chg="mod">
          <ac:chgData name="Cavalieri Mariarosa" userId="8bf79dcf-ea2d-4c06-ae31-712fc655d752" providerId="ADAL" clId="{880F2E07-B0B6-5F25-96F0-D05071977FBD}" dt="2025-11-10T11:57:33.263" v="43" actId="1076"/>
          <ac:spMkLst>
            <pc:docMk/>
            <pc:sldMk cId="1333905514" sldId="257"/>
            <ac:spMk id="2" creationId="{B283BDAA-846E-18E1-1B90-C99DABFF94E2}"/>
          </ac:spMkLst>
        </pc:spChg>
        <pc:spChg chg="mod">
          <ac:chgData name="Cavalieri Mariarosa" userId="8bf79dcf-ea2d-4c06-ae31-712fc655d752" providerId="ADAL" clId="{880F2E07-B0B6-5F25-96F0-D05071977FBD}" dt="2025-11-10T11:56:38.401" v="41" actId="20577"/>
          <ac:spMkLst>
            <pc:docMk/>
            <pc:sldMk cId="1333905514" sldId="257"/>
            <ac:spMk id="11" creationId="{759F14B3-957B-F57C-6514-9A731AAEE6C2}"/>
          </ac:spMkLst>
        </pc:spChg>
        <pc:spChg chg="mod">
          <ac:chgData name="Cavalieri Mariarosa" userId="8bf79dcf-ea2d-4c06-ae31-712fc655d752" providerId="ADAL" clId="{880F2E07-B0B6-5F25-96F0-D05071977FBD}" dt="2025-11-10T11:56:27.454" v="34" actId="20577"/>
          <ac:spMkLst>
            <pc:docMk/>
            <pc:sldMk cId="1333905514" sldId="257"/>
            <ac:spMk id="13" creationId="{7BA6750E-7B31-AD59-FB6B-C435E0BC37C9}"/>
          </ac:spMkLst>
        </pc:spChg>
        <pc:picChg chg="mod">
          <ac:chgData name="Cavalieri Mariarosa" userId="8bf79dcf-ea2d-4c06-ae31-712fc655d752" providerId="ADAL" clId="{880F2E07-B0B6-5F25-96F0-D05071977FBD}" dt="2025-11-10T11:57:42.229" v="45" actId="1076"/>
          <ac:picMkLst>
            <pc:docMk/>
            <pc:sldMk cId="1333905514" sldId="257"/>
            <ac:picMk id="19" creationId="{766A87D1-2195-4906-11E5-2D2ADECCE5DE}"/>
          </ac:picMkLst>
        </pc:picChg>
        <pc:picChg chg="mod">
          <ac:chgData name="Cavalieri Mariarosa" userId="8bf79dcf-ea2d-4c06-ae31-712fc655d752" providerId="ADAL" clId="{880F2E07-B0B6-5F25-96F0-D05071977FBD}" dt="2025-11-10T11:57:47.854" v="46" actId="1076"/>
          <ac:picMkLst>
            <pc:docMk/>
            <pc:sldMk cId="1333905514" sldId="257"/>
            <ac:picMk id="20" creationId="{C9F4B740-8E03-201A-B223-EA783597A316}"/>
          </ac:picMkLst>
        </pc:picChg>
        <pc:picChg chg="mod">
          <ac:chgData name="Cavalieri Mariarosa" userId="8bf79dcf-ea2d-4c06-ae31-712fc655d752" providerId="ADAL" clId="{880F2E07-B0B6-5F25-96F0-D05071977FBD}" dt="2025-11-10T11:57:38.270" v="44" actId="1076"/>
          <ac:picMkLst>
            <pc:docMk/>
            <pc:sldMk cId="1333905514" sldId="257"/>
            <ac:picMk id="21" creationId="{9E1816B0-DD21-E7A7-FB76-462BF8FC23ED}"/>
          </ac:picMkLst>
        </pc:picChg>
        <pc:picChg chg="mod">
          <ac:chgData name="Cavalieri Mariarosa" userId="8bf79dcf-ea2d-4c06-ae31-712fc655d752" providerId="ADAL" clId="{880F2E07-B0B6-5F25-96F0-D05071977FBD}" dt="2025-11-10T11:57:25.575" v="42" actId="1076"/>
          <ac:picMkLst>
            <pc:docMk/>
            <pc:sldMk cId="1333905514" sldId="257"/>
            <ac:picMk id="24" creationId="{B08AE69E-FDF9-42FD-BBAE-778BA05C3679}"/>
          </ac:picMkLst>
        </pc:picChg>
        <pc:picChg chg="mod">
          <ac:chgData name="Cavalieri Mariarosa" userId="8bf79dcf-ea2d-4c06-ae31-712fc655d752" providerId="ADAL" clId="{880F2E07-B0B6-5F25-96F0-D05071977FBD}" dt="2025-11-10T11:57:25.575" v="42" actId="1076"/>
          <ac:picMkLst>
            <pc:docMk/>
            <pc:sldMk cId="1333905514" sldId="257"/>
            <ac:picMk id="25" creationId="{1C944ED9-19F5-928D-BEBD-83ACE7A7C9B3}"/>
          </ac:picMkLst>
        </pc:picChg>
        <pc:picChg chg="mod">
          <ac:chgData name="Cavalieri Mariarosa" userId="8bf79dcf-ea2d-4c06-ae31-712fc655d752" providerId="ADAL" clId="{880F2E07-B0B6-5F25-96F0-D05071977FBD}" dt="2025-11-10T11:57:25.575" v="42" actId="1076"/>
          <ac:picMkLst>
            <pc:docMk/>
            <pc:sldMk cId="1333905514" sldId="257"/>
            <ac:picMk id="27" creationId="{C6BAD26A-8333-DE50-6535-4C11454C2F1A}"/>
          </ac:picMkLst>
        </pc:picChg>
      </pc:sldChg>
      <pc:sldChg chg="modSp mod">
        <pc:chgData name="Cavalieri Mariarosa" userId="8bf79dcf-ea2d-4c06-ae31-712fc655d752" providerId="ADAL" clId="{880F2E07-B0B6-5F25-96F0-D05071977FBD}" dt="2025-11-10T12:22:16.713" v="522" actId="108"/>
        <pc:sldMkLst>
          <pc:docMk/>
          <pc:sldMk cId="964930779" sldId="259"/>
        </pc:sldMkLst>
        <pc:spChg chg="mod">
          <ac:chgData name="Cavalieri Mariarosa" userId="8bf79dcf-ea2d-4c06-ae31-712fc655d752" providerId="ADAL" clId="{880F2E07-B0B6-5F25-96F0-D05071977FBD}" dt="2025-11-10T12:22:16.713" v="522" actId="108"/>
          <ac:spMkLst>
            <pc:docMk/>
            <pc:sldMk cId="964930779" sldId="259"/>
            <ac:spMk id="5" creationId="{7EE05787-EF09-D815-A6D9-F568C81317D9}"/>
          </ac:spMkLst>
        </pc:spChg>
        <pc:spChg chg="mod">
          <ac:chgData name="Cavalieri Mariarosa" userId="8bf79dcf-ea2d-4c06-ae31-712fc655d752" providerId="ADAL" clId="{880F2E07-B0B6-5F25-96F0-D05071977FBD}" dt="2025-11-10T12:04:58.922" v="182" actId="1076"/>
          <ac:spMkLst>
            <pc:docMk/>
            <pc:sldMk cId="964930779" sldId="259"/>
            <ac:spMk id="6" creationId="{7FA5DF91-3D7F-2254-5A20-DD4E5E449213}"/>
          </ac:spMkLst>
        </pc:spChg>
        <pc:spChg chg="mod">
          <ac:chgData name="Cavalieri Mariarosa" userId="8bf79dcf-ea2d-4c06-ae31-712fc655d752" providerId="ADAL" clId="{880F2E07-B0B6-5F25-96F0-D05071977FBD}" dt="2025-11-10T12:12:03.228" v="325" actId="1076"/>
          <ac:spMkLst>
            <pc:docMk/>
            <pc:sldMk cId="964930779" sldId="259"/>
            <ac:spMk id="7" creationId="{3BC56BA7-D40D-181A-9C41-EABFAA0467F4}"/>
          </ac:spMkLst>
        </pc:spChg>
        <pc:spChg chg="mod">
          <ac:chgData name="Cavalieri Mariarosa" userId="8bf79dcf-ea2d-4c06-ae31-712fc655d752" providerId="ADAL" clId="{880F2E07-B0B6-5F25-96F0-D05071977FBD}" dt="2025-11-10T12:13:06.996" v="346" actId="20577"/>
          <ac:spMkLst>
            <pc:docMk/>
            <pc:sldMk cId="964930779" sldId="259"/>
            <ac:spMk id="9" creationId="{CF8A3DA5-0F42-DF0D-3EEB-F80D4174753A}"/>
          </ac:spMkLst>
        </pc:spChg>
        <pc:spChg chg="mod">
          <ac:chgData name="Cavalieri Mariarosa" userId="8bf79dcf-ea2d-4c06-ae31-712fc655d752" providerId="ADAL" clId="{880F2E07-B0B6-5F25-96F0-D05071977FBD}" dt="2025-11-10T12:12:50.897" v="334" actId="20577"/>
          <ac:spMkLst>
            <pc:docMk/>
            <pc:sldMk cId="964930779" sldId="259"/>
            <ac:spMk id="11" creationId="{7445EE05-2601-1FE7-DB8B-776F64D477FD}"/>
          </ac:spMkLst>
        </pc:spChg>
      </pc:sldChg>
      <pc:sldChg chg="modSp mod">
        <pc:chgData name="Cavalieri Mariarosa" userId="8bf79dcf-ea2d-4c06-ae31-712fc655d752" providerId="ADAL" clId="{880F2E07-B0B6-5F25-96F0-D05071977FBD}" dt="2025-11-10T12:22:35.845" v="526" actId="108"/>
        <pc:sldMkLst>
          <pc:docMk/>
          <pc:sldMk cId="386101861" sldId="260"/>
        </pc:sldMkLst>
        <pc:spChg chg="mod">
          <ac:chgData name="Cavalieri Mariarosa" userId="8bf79dcf-ea2d-4c06-ae31-712fc655d752" providerId="ADAL" clId="{880F2E07-B0B6-5F25-96F0-D05071977FBD}" dt="2025-11-10T12:22:35.845" v="526" actId="108"/>
          <ac:spMkLst>
            <pc:docMk/>
            <pc:sldMk cId="386101861" sldId="260"/>
            <ac:spMk id="5" creationId="{89CD2C29-FF8B-22EA-1C66-A806C0E80A74}"/>
          </ac:spMkLst>
        </pc:spChg>
        <pc:spChg chg="mod">
          <ac:chgData name="Cavalieri Mariarosa" userId="8bf79dcf-ea2d-4c06-ae31-712fc655d752" providerId="ADAL" clId="{880F2E07-B0B6-5F25-96F0-D05071977FBD}" dt="2025-11-10T12:13:35.508" v="349" actId="20577"/>
          <ac:spMkLst>
            <pc:docMk/>
            <pc:sldMk cId="386101861" sldId="260"/>
            <ac:spMk id="6" creationId="{CF7EEDD6-BBB0-E65B-7655-702DC7413538}"/>
          </ac:spMkLst>
        </pc:spChg>
        <pc:spChg chg="mod">
          <ac:chgData name="Cavalieri Mariarosa" userId="8bf79dcf-ea2d-4c06-ae31-712fc655d752" providerId="ADAL" clId="{880F2E07-B0B6-5F25-96F0-D05071977FBD}" dt="2025-11-10T12:13:49.543" v="354" actId="1076"/>
          <ac:spMkLst>
            <pc:docMk/>
            <pc:sldMk cId="386101861" sldId="260"/>
            <ac:spMk id="10" creationId="{3BC04B44-58E0-1E68-FC7D-EEEF6F62FF3D}"/>
          </ac:spMkLst>
        </pc:spChg>
        <pc:spChg chg="mod">
          <ac:chgData name="Cavalieri Mariarosa" userId="8bf79dcf-ea2d-4c06-ae31-712fc655d752" providerId="ADAL" clId="{880F2E07-B0B6-5F25-96F0-D05071977FBD}" dt="2025-11-10T12:15:59.441" v="361" actId="20577"/>
          <ac:spMkLst>
            <pc:docMk/>
            <pc:sldMk cId="386101861" sldId="260"/>
            <ac:spMk id="12" creationId="{42C3CDEF-F815-22D7-ED27-92C87638C308}"/>
          </ac:spMkLst>
        </pc:spChg>
        <pc:picChg chg="mod">
          <ac:chgData name="Cavalieri Mariarosa" userId="8bf79dcf-ea2d-4c06-ae31-712fc655d752" providerId="ADAL" clId="{880F2E07-B0B6-5F25-96F0-D05071977FBD}" dt="2025-11-10T12:14:07.991" v="359" actId="1076"/>
          <ac:picMkLst>
            <pc:docMk/>
            <pc:sldMk cId="386101861" sldId="260"/>
            <ac:picMk id="8" creationId="{4EBE312B-1534-A119-1620-B0F9BB8079BB}"/>
          </ac:picMkLst>
        </pc:picChg>
        <pc:picChg chg="mod">
          <ac:chgData name="Cavalieri Mariarosa" userId="8bf79dcf-ea2d-4c06-ae31-712fc655d752" providerId="ADAL" clId="{880F2E07-B0B6-5F25-96F0-D05071977FBD}" dt="2025-11-10T12:14:12.357" v="360" actId="1076"/>
          <ac:picMkLst>
            <pc:docMk/>
            <pc:sldMk cId="386101861" sldId="260"/>
            <ac:picMk id="14" creationId="{C37831A1-2A69-46DB-76A8-F64AC506665F}"/>
          </ac:picMkLst>
        </pc:picChg>
      </pc:sldChg>
      <pc:sldChg chg="modSp mod">
        <pc:chgData name="Cavalieri Mariarosa" userId="8bf79dcf-ea2d-4c06-ae31-712fc655d752" providerId="ADAL" clId="{880F2E07-B0B6-5F25-96F0-D05071977FBD}" dt="2025-11-10T12:22:55.691" v="528" actId="1076"/>
        <pc:sldMkLst>
          <pc:docMk/>
          <pc:sldMk cId="3431373697" sldId="261"/>
        </pc:sldMkLst>
        <pc:spChg chg="mod">
          <ac:chgData name="Cavalieri Mariarosa" userId="8bf79dcf-ea2d-4c06-ae31-712fc655d752" providerId="ADAL" clId="{880F2E07-B0B6-5F25-96F0-D05071977FBD}" dt="2025-11-10T12:17:47.742" v="400" actId="1076"/>
          <ac:spMkLst>
            <pc:docMk/>
            <pc:sldMk cId="3431373697" sldId="261"/>
            <ac:spMk id="4" creationId="{CE047D58-A483-F830-52A6-23A9827EB4DF}"/>
          </ac:spMkLst>
        </pc:spChg>
        <pc:spChg chg="mod">
          <ac:chgData name="Cavalieri Mariarosa" userId="8bf79dcf-ea2d-4c06-ae31-712fc655d752" providerId="ADAL" clId="{880F2E07-B0B6-5F25-96F0-D05071977FBD}" dt="2025-11-10T12:22:43.662" v="527" actId="108"/>
          <ac:spMkLst>
            <pc:docMk/>
            <pc:sldMk cId="3431373697" sldId="261"/>
            <ac:spMk id="5" creationId="{24C1B747-E94D-688C-BF35-45706D405142}"/>
          </ac:spMkLst>
        </pc:spChg>
        <pc:spChg chg="mod">
          <ac:chgData name="Cavalieri Mariarosa" userId="8bf79dcf-ea2d-4c06-ae31-712fc655d752" providerId="ADAL" clId="{880F2E07-B0B6-5F25-96F0-D05071977FBD}" dt="2025-11-10T12:17:04.881" v="380" actId="20577"/>
          <ac:spMkLst>
            <pc:docMk/>
            <pc:sldMk cId="3431373697" sldId="261"/>
            <ac:spMk id="6" creationId="{C45AA7F2-4FE7-32FD-CC0E-96BC12FCC9FA}"/>
          </ac:spMkLst>
        </pc:spChg>
        <pc:spChg chg="mod">
          <ac:chgData name="Cavalieri Mariarosa" userId="8bf79dcf-ea2d-4c06-ae31-712fc655d752" providerId="ADAL" clId="{880F2E07-B0B6-5F25-96F0-D05071977FBD}" dt="2025-11-10T12:17:50.725" v="401" actId="1076"/>
          <ac:spMkLst>
            <pc:docMk/>
            <pc:sldMk cId="3431373697" sldId="261"/>
            <ac:spMk id="10" creationId="{761DF125-FCE1-16BC-BD6F-6F158B8686F4}"/>
          </ac:spMkLst>
        </pc:spChg>
        <pc:spChg chg="mod">
          <ac:chgData name="Cavalieri Mariarosa" userId="8bf79dcf-ea2d-4c06-ae31-712fc655d752" providerId="ADAL" clId="{880F2E07-B0B6-5F25-96F0-D05071977FBD}" dt="2025-11-10T12:17:21.953" v="384" actId="20577"/>
          <ac:spMkLst>
            <pc:docMk/>
            <pc:sldMk cId="3431373697" sldId="261"/>
            <ac:spMk id="12" creationId="{2124BD25-A964-8276-EFC9-22FA411281FE}"/>
          </ac:spMkLst>
        </pc:spChg>
        <pc:spChg chg="mod">
          <ac:chgData name="Cavalieri Mariarosa" userId="8bf79dcf-ea2d-4c06-ae31-712fc655d752" providerId="ADAL" clId="{880F2E07-B0B6-5F25-96F0-D05071977FBD}" dt="2025-11-10T12:22:55.691" v="528" actId="1076"/>
          <ac:spMkLst>
            <pc:docMk/>
            <pc:sldMk cId="3431373697" sldId="261"/>
            <ac:spMk id="14" creationId="{0A272FFF-AA17-09ED-7C73-8DE5E86E319E}"/>
          </ac:spMkLst>
        </pc:spChg>
      </pc:sldChg>
      <pc:sldChg chg="modSp mod">
        <pc:chgData name="Cavalieri Mariarosa" userId="8bf79dcf-ea2d-4c06-ae31-712fc655d752" providerId="ADAL" clId="{880F2E07-B0B6-5F25-96F0-D05071977FBD}" dt="2025-11-10T12:23:47.748" v="545" actId="108"/>
        <pc:sldMkLst>
          <pc:docMk/>
          <pc:sldMk cId="128519144" sldId="304"/>
        </pc:sldMkLst>
        <pc:spChg chg="mod">
          <ac:chgData name="Cavalieri Mariarosa" userId="8bf79dcf-ea2d-4c06-ae31-712fc655d752" providerId="ADAL" clId="{880F2E07-B0B6-5F25-96F0-D05071977FBD}" dt="2025-11-10T12:23:47.748" v="545" actId="108"/>
          <ac:spMkLst>
            <pc:docMk/>
            <pc:sldMk cId="128519144" sldId="304"/>
            <ac:spMk id="3" creationId="{AADC341E-F529-936A-71E0-7E232C712598}"/>
          </ac:spMkLst>
        </pc:spChg>
        <pc:spChg chg="mod">
          <ac:chgData name="Cavalieri Mariarosa" userId="8bf79dcf-ea2d-4c06-ae31-712fc655d752" providerId="ADAL" clId="{880F2E07-B0B6-5F25-96F0-D05071977FBD}" dt="2025-11-10T12:20:29.635" v="460" actId="14100"/>
          <ac:spMkLst>
            <pc:docMk/>
            <pc:sldMk cId="128519144" sldId="304"/>
            <ac:spMk id="4" creationId="{179C78E0-C3AD-6C15-92D0-F3386A0CD5EE}"/>
          </ac:spMkLst>
        </pc:spChg>
        <pc:spChg chg="mod">
          <ac:chgData name="Cavalieri Mariarosa" userId="8bf79dcf-ea2d-4c06-ae31-712fc655d752" providerId="ADAL" clId="{880F2E07-B0B6-5F25-96F0-D05071977FBD}" dt="2025-11-10T12:20:37.633" v="462" actId="1076"/>
          <ac:spMkLst>
            <pc:docMk/>
            <pc:sldMk cId="128519144" sldId="304"/>
            <ac:spMk id="6" creationId="{459C1D00-4E82-22C4-8587-65E6094F0C1C}"/>
          </ac:spMkLst>
        </pc:spChg>
        <pc:spChg chg="mod">
          <ac:chgData name="Cavalieri Mariarosa" userId="8bf79dcf-ea2d-4c06-ae31-712fc655d752" providerId="ADAL" clId="{880F2E07-B0B6-5F25-96F0-D05071977FBD}" dt="2025-11-10T12:20:41.288" v="464" actId="1076"/>
          <ac:spMkLst>
            <pc:docMk/>
            <pc:sldMk cId="128519144" sldId="304"/>
            <ac:spMk id="11" creationId="{AAD026DF-5C8A-A732-89A0-D5C1338609B5}"/>
          </ac:spMkLst>
        </pc:spChg>
        <pc:spChg chg="mod">
          <ac:chgData name="Cavalieri Mariarosa" userId="8bf79dcf-ea2d-4c06-ae31-712fc655d752" providerId="ADAL" clId="{880F2E07-B0B6-5F25-96F0-D05071977FBD}" dt="2025-11-10T12:20:44.229" v="465" actId="1076"/>
          <ac:spMkLst>
            <pc:docMk/>
            <pc:sldMk cId="128519144" sldId="304"/>
            <ac:spMk id="13" creationId="{9BDA50DF-3F0D-D2C6-2573-CD270A4E0D3D}"/>
          </ac:spMkLst>
        </pc:spChg>
      </pc:sldChg>
      <pc:sldChg chg="modSp">
        <pc:chgData name="Cavalieri Mariarosa" userId="8bf79dcf-ea2d-4c06-ae31-712fc655d752" providerId="ADAL" clId="{880F2E07-B0B6-5F25-96F0-D05071977FBD}" dt="2025-11-10T12:24:04.637" v="549" actId="108"/>
        <pc:sldMkLst>
          <pc:docMk/>
          <pc:sldMk cId="1188680940" sldId="305"/>
        </pc:sldMkLst>
        <pc:spChg chg="mod">
          <ac:chgData name="Cavalieri Mariarosa" userId="8bf79dcf-ea2d-4c06-ae31-712fc655d752" providerId="ADAL" clId="{880F2E07-B0B6-5F25-96F0-D05071977FBD}" dt="2025-11-10T12:24:04.637" v="549" actId="108"/>
          <ac:spMkLst>
            <pc:docMk/>
            <pc:sldMk cId="1188680940" sldId="305"/>
            <ac:spMk id="3" creationId="{09EB02C5-515C-75AE-40CD-E77AAAA8A234}"/>
          </ac:spMkLst>
        </pc:spChg>
        <pc:spChg chg="mod">
          <ac:chgData name="Cavalieri Mariarosa" userId="8bf79dcf-ea2d-4c06-ae31-712fc655d752" providerId="ADAL" clId="{880F2E07-B0B6-5F25-96F0-D05071977FBD}" dt="2025-11-10T12:21:28.268" v="514" actId="114"/>
          <ac:spMkLst>
            <pc:docMk/>
            <pc:sldMk cId="1188680940" sldId="305"/>
            <ac:spMk id="4" creationId="{81B549FD-6580-66FC-9565-CCE56B79EE27}"/>
          </ac:spMkLst>
        </pc:spChg>
      </pc:sldChg>
      <pc:sldChg chg="modSp mod">
        <pc:chgData name="Cavalieri Mariarosa" userId="8bf79dcf-ea2d-4c06-ae31-712fc655d752" providerId="ADAL" clId="{880F2E07-B0B6-5F25-96F0-D05071977FBD}" dt="2025-11-10T12:18:08.131" v="410" actId="20577"/>
        <pc:sldMkLst>
          <pc:docMk/>
          <pc:sldMk cId="3031903783" sldId="308"/>
        </pc:sldMkLst>
        <pc:spChg chg="mod">
          <ac:chgData name="Cavalieri Mariarosa" userId="8bf79dcf-ea2d-4c06-ae31-712fc655d752" providerId="ADAL" clId="{880F2E07-B0B6-5F25-96F0-D05071977FBD}" dt="2025-11-10T12:18:08.131" v="410" actId="20577"/>
          <ac:spMkLst>
            <pc:docMk/>
            <pc:sldMk cId="3031903783" sldId="308"/>
            <ac:spMk id="3" creationId="{E6BFDC9B-2B99-EA96-4C04-B44E8CD7F5BA}"/>
          </ac:spMkLst>
        </pc:spChg>
      </pc:sldChg>
      <pc:sldChg chg="modSp mod">
        <pc:chgData name="Cavalieri Mariarosa" userId="8bf79dcf-ea2d-4c06-ae31-712fc655d752" providerId="ADAL" clId="{880F2E07-B0B6-5F25-96F0-D05071977FBD}" dt="2025-11-10T12:19:37.025" v="440" actId="1076"/>
        <pc:sldMkLst>
          <pc:docMk/>
          <pc:sldMk cId="2743307070" sldId="309"/>
        </pc:sldMkLst>
        <pc:spChg chg="mod">
          <ac:chgData name="Cavalieri Mariarosa" userId="8bf79dcf-ea2d-4c06-ae31-712fc655d752" providerId="ADAL" clId="{880F2E07-B0B6-5F25-96F0-D05071977FBD}" dt="2025-11-10T12:19:37.025" v="440" actId="1076"/>
          <ac:spMkLst>
            <pc:docMk/>
            <pc:sldMk cId="2743307070" sldId="309"/>
            <ac:spMk id="3" creationId="{D6D9FF23-86E8-F4C9-2898-1EEE2607A7BA}"/>
          </ac:spMkLst>
        </pc:spChg>
      </pc:sldChg>
      <pc:sldChg chg="modSp mod">
        <pc:chgData name="Cavalieri Mariarosa" userId="8bf79dcf-ea2d-4c06-ae31-712fc655d752" providerId="ADAL" clId="{880F2E07-B0B6-5F25-96F0-D05071977FBD}" dt="2025-11-10T12:23:18.525" v="535" actId="108"/>
        <pc:sldMkLst>
          <pc:docMk/>
          <pc:sldMk cId="1134069655" sldId="310"/>
        </pc:sldMkLst>
        <pc:spChg chg="mod">
          <ac:chgData name="Cavalieri Mariarosa" userId="8bf79dcf-ea2d-4c06-ae31-712fc655d752" providerId="ADAL" clId="{880F2E07-B0B6-5F25-96F0-D05071977FBD}" dt="2025-11-10T12:23:18.525" v="535" actId="108"/>
          <ac:spMkLst>
            <pc:docMk/>
            <pc:sldMk cId="1134069655" sldId="310"/>
            <ac:spMk id="3" creationId="{979BD027-4292-9B2E-6036-DDD113165E2C}"/>
          </ac:spMkLst>
        </pc:spChg>
        <pc:spChg chg="mod">
          <ac:chgData name="Cavalieri Mariarosa" userId="8bf79dcf-ea2d-4c06-ae31-712fc655d752" providerId="ADAL" clId="{880F2E07-B0B6-5F25-96F0-D05071977FBD}" dt="2025-11-10T12:18:29.908" v="428" actId="20577"/>
          <ac:spMkLst>
            <pc:docMk/>
            <pc:sldMk cId="1134069655" sldId="310"/>
            <ac:spMk id="4" creationId="{B91B4DFB-44A0-9C12-296C-D9E713E9C690}"/>
          </ac:spMkLst>
        </pc:spChg>
        <pc:spChg chg="mod">
          <ac:chgData name="Cavalieri Mariarosa" userId="8bf79dcf-ea2d-4c06-ae31-712fc655d752" providerId="ADAL" clId="{880F2E07-B0B6-5F25-96F0-D05071977FBD}" dt="2025-11-10T12:18:33.781" v="429" actId="20577"/>
          <ac:spMkLst>
            <pc:docMk/>
            <pc:sldMk cId="1134069655" sldId="310"/>
            <ac:spMk id="10" creationId="{6E6264F5-DBFA-BE82-DD89-258CD0A98433}"/>
          </ac:spMkLst>
        </pc:spChg>
        <pc:graphicFrameChg chg="mod">
          <ac:chgData name="Cavalieri Mariarosa" userId="8bf79dcf-ea2d-4c06-ae31-712fc655d752" providerId="ADAL" clId="{880F2E07-B0B6-5F25-96F0-D05071977FBD}" dt="2025-11-10T12:19:10.461" v="438" actId="20577"/>
          <ac:graphicFrameMkLst>
            <pc:docMk/>
            <pc:sldMk cId="1134069655" sldId="310"/>
            <ac:graphicFrameMk id="2" creationId="{AFAB17D6-86DF-5668-4B68-D83ADD576A02}"/>
          </ac:graphicFrameMkLst>
        </pc:graphicFrameChg>
      </pc:sldChg>
      <pc:sldChg chg="modSp mod">
        <pc:chgData name="Cavalieri Mariarosa" userId="8bf79dcf-ea2d-4c06-ae31-712fc655d752" providerId="ADAL" clId="{880F2E07-B0B6-5F25-96F0-D05071977FBD}" dt="2025-11-10T12:21:58.842" v="518" actId="108"/>
        <pc:sldMkLst>
          <pc:docMk/>
          <pc:sldMk cId="4118953545" sldId="312"/>
        </pc:sldMkLst>
        <pc:spChg chg="mod">
          <ac:chgData name="Cavalieri Mariarosa" userId="8bf79dcf-ea2d-4c06-ae31-712fc655d752" providerId="ADAL" clId="{880F2E07-B0B6-5F25-96F0-D05071977FBD}" dt="2025-11-10T12:21:58.842" v="518" actId="108"/>
          <ac:spMkLst>
            <pc:docMk/>
            <pc:sldMk cId="4118953545" sldId="312"/>
            <ac:spMk id="6" creationId="{5EADF2BA-5B72-BC2C-3397-70FD570A62B1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1F9AEE-37BC-444E-B468-CD8C31E3AE14}" type="doc">
      <dgm:prSet loTypeId="urn:microsoft.com/office/officeart/2005/8/layout/venn3" loCatId="relationship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B42EAC0A-7247-4085-BDB4-DD16F1BC7602}">
      <dgm:prSet custT="1"/>
      <dgm:spPr/>
      <dgm:t>
        <a:bodyPr/>
        <a:lstStyle/>
        <a:p>
          <a:r>
            <a:rPr lang="es-ES" sz="2000" b="1" dirty="0"/>
            <a:t>La fede non ignora i fatti, </a:t>
          </a:r>
          <a:r>
            <a:rPr lang="es-ES" sz="2000" b="1" dirty="0" err="1"/>
            <a:t>semplicemente</a:t>
          </a:r>
          <a:r>
            <a:rPr lang="es-ES" sz="2000" b="1" dirty="0"/>
            <a:t> offre un’angolatura diversa di comprensione</a:t>
          </a:r>
          <a:endParaRPr lang="es-ES" sz="2000" dirty="0"/>
        </a:p>
      </dgm:t>
    </dgm:pt>
    <dgm:pt modelId="{A8D1D5AD-E989-40C3-9ECF-BF79486A804D}" type="parTrans" cxnId="{9AE477AA-2369-4546-8F29-BEB594F3B756}">
      <dgm:prSet/>
      <dgm:spPr/>
      <dgm:t>
        <a:bodyPr/>
        <a:lstStyle/>
        <a:p>
          <a:endParaRPr lang="es-ES" sz="2000"/>
        </a:p>
      </dgm:t>
    </dgm:pt>
    <dgm:pt modelId="{E866F929-4680-480D-A20C-082E50BA30EA}" type="sibTrans" cxnId="{9AE477AA-2369-4546-8F29-BEB594F3B756}">
      <dgm:prSet/>
      <dgm:spPr/>
      <dgm:t>
        <a:bodyPr/>
        <a:lstStyle/>
        <a:p>
          <a:endParaRPr lang="es-ES" sz="2000"/>
        </a:p>
      </dgm:t>
    </dgm:pt>
    <dgm:pt modelId="{8D133D11-19CE-4E2D-A6DA-D6CA6F775711}">
      <dgm:prSet custT="1"/>
      <dgm:spPr>
        <a:solidFill>
          <a:srgbClr val="D76FC8">
            <a:alpha val="49804"/>
          </a:srgbClr>
        </a:solidFill>
      </dgm:spPr>
      <dgm:t>
        <a:bodyPr/>
        <a:lstStyle/>
        <a:p>
          <a:r>
            <a:rPr lang="es-ES" sz="2000" b="1" dirty="0"/>
            <a:t>Invece di lamentarci siamo chiamati a confidare e a sottometterci ai piani di Dio</a:t>
          </a:r>
          <a:endParaRPr lang="es-ES" sz="2000" dirty="0"/>
        </a:p>
      </dgm:t>
    </dgm:pt>
    <dgm:pt modelId="{3E6F0B9B-D862-4D4A-BBEF-24A10E3AFA57}" type="parTrans" cxnId="{0ABE0282-4CAA-4627-9471-80D9CABE2A72}">
      <dgm:prSet/>
      <dgm:spPr/>
      <dgm:t>
        <a:bodyPr/>
        <a:lstStyle/>
        <a:p>
          <a:endParaRPr lang="es-ES" sz="2000"/>
        </a:p>
      </dgm:t>
    </dgm:pt>
    <dgm:pt modelId="{19027BE8-C027-4895-A063-38F014437F79}" type="sibTrans" cxnId="{0ABE0282-4CAA-4627-9471-80D9CABE2A72}">
      <dgm:prSet/>
      <dgm:spPr/>
      <dgm:t>
        <a:bodyPr/>
        <a:lstStyle/>
        <a:p>
          <a:endParaRPr lang="es-ES" sz="2000"/>
        </a:p>
      </dgm:t>
    </dgm:pt>
    <dgm:pt modelId="{9EC13638-FA55-4568-ADE3-DF49C8C12E98}">
      <dgm:prSet custT="1"/>
      <dgm:spPr/>
      <dgm:t>
        <a:bodyPr/>
        <a:lstStyle/>
        <a:p>
          <a:r>
            <a:rPr lang="es-ES" sz="2000" b="1" dirty="0"/>
            <a:t>Le benedizioni arrivano per chi </a:t>
          </a:r>
          <a:r>
            <a:rPr lang="es-ES" sz="2000" b="1" dirty="0" err="1"/>
            <a:t>permane</a:t>
          </a:r>
          <a:r>
            <a:rPr lang="es-ES" sz="2000" b="1" dirty="0"/>
            <a:t> totalmente nel Signore</a:t>
          </a:r>
          <a:endParaRPr lang="es-ES" sz="2000" dirty="0"/>
        </a:p>
      </dgm:t>
    </dgm:pt>
    <dgm:pt modelId="{C4A8F010-9189-469E-BC71-A90E93D73423}" type="parTrans" cxnId="{2A75A0CE-832E-4D2A-AB41-B6EA5F5928CF}">
      <dgm:prSet/>
      <dgm:spPr/>
      <dgm:t>
        <a:bodyPr/>
        <a:lstStyle/>
        <a:p>
          <a:endParaRPr lang="es-ES" sz="2000"/>
        </a:p>
      </dgm:t>
    </dgm:pt>
    <dgm:pt modelId="{23627D6E-52D6-4215-AB58-9742149A65B8}" type="sibTrans" cxnId="{2A75A0CE-832E-4D2A-AB41-B6EA5F5928CF}">
      <dgm:prSet/>
      <dgm:spPr/>
      <dgm:t>
        <a:bodyPr/>
        <a:lstStyle/>
        <a:p>
          <a:endParaRPr lang="es-ES" sz="2000"/>
        </a:p>
      </dgm:t>
    </dgm:pt>
    <dgm:pt modelId="{54E5C911-7AEE-4CE3-BE9E-41AA04F362EF}">
      <dgm:prSet custT="1"/>
      <dgm:spPr>
        <a:solidFill>
          <a:srgbClr val="EF7586">
            <a:alpha val="49804"/>
          </a:srgbClr>
        </a:solidFill>
      </dgm:spPr>
      <dgm:t>
        <a:bodyPr/>
        <a:lstStyle/>
        <a:p>
          <a:r>
            <a:rPr lang="es-ES" sz="2000" b="1" dirty="0"/>
            <a:t>La vita in tutte le sue dimensionisi deve vivere in accordo con i piani stabiliti da Dio</a:t>
          </a:r>
          <a:endParaRPr lang="es-ES" sz="2000" dirty="0"/>
        </a:p>
      </dgm:t>
    </dgm:pt>
    <dgm:pt modelId="{FDEC58C4-8C26-4891-A418-1138E42A5ABF}" type="parTrans" cxnId="{0ED4D6F0-5CD7-4843-87F5-A683AE41F9B1}">
      <dgm:prSet/>
      <dgm:spPr/>
      <dgm:t>
        <a:bodyPr/>
        <a:lstStyle/>
        <a:p>
          <a:endParaRPr lang="es-ES" sz="2000"/>
        </a:p>
      </dgm:t>
    </dgm:pt>
    <dgm:pt modelId="{8149A06C-6750-423F-8153-4B244744356D}" type="sibTrans" cxnId="{0ED4D6F0-5CD7-4843-87F5-A683AE41F9B1}">
      <dgm:prSet/>
      <dgm:spPr/>
      <dgm:t>
        <a:bodyPr/>
        <a:lstStyle/>
        <a:p>
          <a:endParaRPr lang="es-ES" sz="2000"/>
        </a:p>
      </dgm:t>
    </dgm:pt>
    <dgm:pt modelId="{5F2506EE-CF30-442F-A24D-AD2774D0161C}">
      <dgm:prSet custT="1"/>
      <dgm:spPr>
        <a:solidFill>
          <a:srgbClr val="8480DC">
            <a:alpha val="49804"/>
          </a:srgbClr>
        </a:solidFill>
      </dgm:spPr>
      <dgm:t>
        <a:bodyPr/>
        <a:lstStyle/>
        <a:p>
          <a:r>
            <a:rPr lang="es-ES" sz="2000" b="1" dirty="0"/>
            <a:t>Vale la pena di vivere vicino a Dio</a:t>
          </a:r>
          <a:br>
            <a:rPr lang="es-ES" sz="2000" b="1" dirty="0"/>
          </a:br>
          <a:r>
            <a:rPr lang="es-ES" sz="2000" b="1" dirty="0"/>
            <a:t>(Salmo 84:10)</a:t>
          </a:r>
          <a:endParaRPr lang="es-ES" sz="2000" dirty="0"/>
        </a:p>
      </dgm:t>
    </dgm:pt>
    <dgm:pt modelId="{3EBB15CF-A9E0-49F6-8D13-AD702A8EC2F4}" type="parTrans" cxnId="{597D0B54-E95B-4EB7-B765-D5C426D68C04}">
      <dgm:prSet/>
      <dgm:spPr/>
      <dgm:t>
        <a:bodyPr/>
        <a:lstStyle/>
        <a:p>
          <a:endParaRPr lang="es-ES" sz="2000"/>
        </a:p>
      </dgm:t>
    </dgm:pt>
    <dgm:pt modelId="{7CAD042F-EC8C-4064-A309-0904DAE26489}" type="sibTrans" cxnId="{597D0B54-E95B-4EB7-B765-D5C426D68C04}">
      <dgm:prSet/>
      <dgm:spPr/>
      <dgm:t>
        <a:bodyPr/>
        <a:lstStyle/>
        <a:p>
          <a:endParaRPr lang="es-ES" sz="2000"/>
        </a:p>
      </dgm:t>
    </dgm:pt>
    <dgm:pt modelId="{93F130CC-F670-4ED9-8230-0B8E98EE1397}" type="pres">
      <dgm:prSet presAssocID="{9C1F9AEE-37BC-444E-B468-CD8C31E3AE14}" presName="Name0" presStyleCnt="0">
        <dgm:presLayoutVars>
          <dgm:dir/>
          <dgm:resizeHandles val="exact"/>
        </dgm:presLayoutVars>
      </dgm:prSet>
      <dgm:spPr/>
    </dgm:pt>
    <dgm:pt modelId="{62999BC5-195A-46F1-98DE-237FBECB27E7}" type="pres">
      <dgm:prSet presAssocID="{B42EAC0A-7247-4085-BDB4-DD16F1BC7602}" presName="Name5" presStyleLbl="vennNode1" presStyleIdx="0" presStyleCnt="5" custScaleX="109875" custLinFactNeighborX="-51462" custLinFactNeighborY="3442">
        <dgm:presLayoutVars>
          <dgm:bulletEnabled val="1"/>
        </dgm:presLayoutVars>
      </dgm:prSet>
      <dgm:spPr/>
    </dgm:pt>
    <dgm:pt modelId="{9F40C7C0-2BD7-4841-91D1-06AEE29A46ED}" type="pres">
      <dgm:prSet presAssocID="{E866F929-4680-480D-A20C-082E50BA30EA}" presName="space" presStyleCnt="0"/>
      <dgm:spPr/>
    </dgm:pt>
    <dgm:pt modelId="{CD3EC9D1-B914-4A94-9073-BBD619FDAE34}" type="pres">
      <dgm:prSet presAssocID="{8D133D11-19CE-4E2D-A6DA-D6CA6F775711}" presName="Name5" presStyleLbl="vennNode1" presStyleIdx="1" presStyleCnt="5" custLinFactNeighborX="-18942">
        <dgm:presLayoutVars>
          <dgm:bulletEnabled val="1"/>
        </dgm:presLayoutVars>
      </dgm:prSet>
      <dgm:spPr/>
    </dgm:pt>
    <dgm:pt modelId="{BB8CE188-6095-4321-9538-03F1E95D18BE}" type="pres">
      <dgm:prSet presAssocID="{19027BE8-C027-4895-A063-38F014437F79}" presName="space" presStyleCnt="0"/>
      <dgm:spPr/>
    </dgm:pt>
    <dgm:pt modelId="{B791761E-D005-4276-BFBD-78605CE50BF5}" type="pres">
      <dgm:prSet presAssocID="{9EC13638-FA55-4568-ADE3-DF49C8C12E98}" presName="Name5" presStyleLbl="vennNode1" presStyleIdx="2" presStyleCnt="5" custScaleX="104896">
        <dgm:presLayoutVars>
          <dgm:bulletEnabled val="1"/>
        </dgm:presLayoutVars>
      </dgm:prSet>
      <dgm:spPr/>
    </dgm:pt>
    <dgm:pt modelId="{C286119B-D31A-4F49-AF5C-E78A636C01E0}" type="pres">
      <dgm:prSet presAssocID="{23627D6E-52D6-4215-AB58-9742149A65B8}" presName="space" presStyleCnt="0"/>
      <dgm:spPr/>
    </dgm:pt>
    <dgm:pt modelId="{DDBEDA38-D464-4DF7-BCB0-09E9A2DC813E}" type="pres">
      <dgm:prSet presAssocID="{54E5C911-7AEE-4CE3-BE9E-41AA04F362EF}" presName="Name5" presStyleLbl="vennNode1" presStyleIdx="3" presStyleCnt="5" custLinFactNeighborX="15498">
        <dgm:presLayoutVars>
          <dgm:bulletEnabled val="1"/>
        </dgm:presLayoutVars>
      </dgm:prSet>
      <dgm:spPr/>
    </dgm:pt>
    <dgm:pt modelId="{269287CE-2699-4292-97EB-30278DD6C146}" type="pres">
      <dgm:prSet presAssocID="{8149A06C-6750-423F-8153-4B244744356D}" presName="space" presStyleCnt="0"/>
      <dgm:spPr/>
    </dgm:pt>
    <dgm:pt modelId="{BE48992A-E860-4C40-A1D4-500F6D3DD78C}" type="pres">
      <dgm:prSet presAssocID="{5F2506EE-CF30-442F-A24D-AD2774D0161C}" presName="Name5" presStyleLbl="vennNode1" presStyleIdx="4" presStyleCnt="5" custLinFactNeighborX="48816">
        <dgm:presLayoutVars>
          <dgm:bulletEnabled val="1"/>
        </dgm:presLayoutVars>
      </dgm:prSet>
      <dgm:spPr/>
    </dgm:pt>
  </dgm:ptLst>
  <dgm:cxnLst>
    <dgm:cxn modelId="{3F935428-730C-470D-8BA1-C4CDD79B9F71}" type="presOf" srcId="{9C1F9AEE-37BC-444E-B468-CD8C31E3AE14}" destId="{93F130CC-F670-4ED9-8230-0B8E98EE1397}" srcOrd="0" destOrd="0" presId="urn:microsoft.com/office/officeart/2005/8/layout/venn3"/>
    <dgm:cxn modelId="{69AC3841-C49A-454D-A9BD-774486709FC1}" type="presOf" srcId="{8D133D11-19CE-4E2D-A6DA-D6CA6F775711}" destId="{CD3EC9D1-B914-4A94-9073-BBD619FDAE34}" srcOrd="0" destOrd="0" presId="urn:microsoft.com/office/officeart/2005/8/layout/venn3"/>
    <dgm:cxn modelId="{597D0B54-E95B-4EB7-B765-D5C426D68C04}" srcId="{9C1F9AEE-37BC-444E-B468-CD8C31E3AE14}" destId="{5F2506EE-CF30-442F-A24D-AD2774D0161C}" srcOrd="4" destOrd="0" parTransId="{3EBB15CF-A9E0-49F6-8D13-AD702A8EC2F4}" sibTransId="{7CAD042F-EC8C-4064-A309-0904DAE26489}"/>
    <dgm:cxn modelId="{0ABE0282-4CAA-4627-9471-80D9CABE2A72}" srcId="{9C1F9AEE-37BC-444E-B468-CD8C31E3AE14}" destId="{8D133D11-19CE-4E2D-A6DA-D6CA6F775711}" srcOrd="1" destOrd="0" parTransId="{3E6F0B9B-D862-4D4A-BBEF-24A10E3AFA57}" sibTransId="{19027BE8-C027-4895-A063-38F014437F79}"/>
    <dgm:cxn modelId="{349F679D-96C4-4F05-8634-11E2B15BF270}" type="presOf" srcId="{B42EAC0A-7247-4085-BDB4-DD16F1BC7602}" destId="{62999BC5-195A-46F1-98DE-237FBECB27E7}" srcOrd="0" destOrd="0" presId="urn:microsoft.com/office/officeart/2005/8/layout/venn3"/>
    <dgm:cxn modelId="{9AE477AA-2369-4546-8F29-BEB594F3B756}" srcId="{9C1F9AEE-37BC-444E-B468-CD8C31E3AE14}" destId="{B42EAC0A-7247-4085-BDB4-DD16F1BC7602}" srcOrd="0" destOrd="0" parTransId="{A8D1D5AD-E989-40C3-9ECF-BF79486A804D}" sibTransId="{E866F929-4680-480D-A20C-082E50BA30EA}"/>
    <dgm:cxn modelId="{2A75A0CE-832E-4D2A-AB41-B6EA5F5928CF}" srcId="{9C1F9AEE-37BC-444E-B468-CD8C31E3AE14}" destId="{9EC13638-FA55-4568-ADE3-DF49C8C12E98}" srcOrd="2" destOrd="0" parTransId="{C4A8F010-9189-469E-BC71-A90E93D73423}" sibTransId="{23627D6E-52D6-4215-AB58-9742149A65B8}"/>
    <dgm:cxn modelId="{CE20BAD2-3CD9-4F9D-B6FA-04717AFC5DF6}" type="presOf" srcId="{54E5C911-7AEE-4CE3-BE9E-41AA04F362EF}" destId="{DDBEDA38-D464-4DF7-BCB0-09E9A2DC813E}" srcOrd="0" destOrd="0" presId="urn:microsoft.com/office/officeart/2005/8/layout/venn3"/>
    <dgm:cxn modelId="{A957E8D8-412B-48C7-8E4E-43EC38500764}" type="presOf" srcId="{5F2506EE-CF30-442F-A24D-AD2774D0161C}" destId="{BE48992A-E860-4C40-A1D4-500F6D3DD78C}" srcOrd="0" destOrd="0" presId="urn:microsoft.com/office/officeart/2005/8/layout/venn3"/>
    <dgm:cxn modelId="{713F60E4-0763-4AEC-99BF-DB4FDC80484C}" type="presOf" srcId="{9EC13638-FA55-4568-ADE3-DF49C8C12E98}" destId="{B791761E-D005-4276-BFBD-78605CE50BF5}" srcOrd="0" destOrd="0" presId="urn:microsoft.com/office/officeart/2005/8/layout/venn3"/>
    <dgm:cxn modelId="{0ED4D6F0-5CD7-4843-87F5-A683AE41F9B1}" srcId="{9C1F9AEE-37BC-444E-B468-CD8C31E3AE14}" destId="{54E5C911-7AEE-4CE3-BE9E-41AA04F362EF}" srcOrd="3" destOrd="0" parTransId="{FDEC58C4-8C26-4891-A418-1138E42A5ABF}" sibTransId="{8149A06C-6750-423F-8153-4B244744356D}"/>
    <dgm:cxn modelId="{130CADE2-2654-4B44-8A05-E60A07E81FF1}" type="presParOf" srcId="{93F130CC-F670-4ED9-8230-0B8E98EE1397}" destId="{62999BC5-195A-46F1-98DE-237FBECB27E7}" srcOrd="0" destOrd="0" presId="urn:microsoft.com/office/officeart/2005/8/layout/venn3"/>
    <dgm:cxn modelId="{E8A5BFA3-3EE7-4C67-8CAE-20B43DB5C0A8}" type="presParOf" srcId="{93F130CC-F670-4ED9-8230-0B8E98EE1397}" destId="{9F40C7C0-2BD7-4841-91D1-06AEE29A46ED}" srcOrd="1" destOrd="0" presId="urn:microsoft.com/office/officeart/2005/8/layout/venn3"/>
    <dgm:cxn modelId="{204591EB-C555-4F5C-8194-E4C2BECCF1C1}" type="presParOf" srcId="{93F130CC-F670-4ED9-8230-0B8E98EE1397}" destId="{CD3EC9D1-B914-4A94-9073-BBD619FDAE34}" srcOrd="2" destOrd="0" presId="urn:microsoft.com/office/officeart/2005/8/layout/venn3"/>
    <dgm:cxn modelId="{1568A087-E1C7-45B2-B097-643E87EE1EE0}" type="presParOf" srcId="{93F130CC-F670-4ED9-8230-0B8E98EE1397}" destId="{BB8CE188-6095-4321-9538-03F1E95D18BE}" srcOrd="3" destOrd="0" presId="urn:microsoft.com/office/officeart/2005/8/layout/venn3"/>
    <dgm:cxn modelId="{3F3DBEE8-1B7C-43FA-8EDD-296FB50445EB}" type="presParOf" srcId="{93F130CC-F670-4ED9-8230-0B8E98EE1397}" destId="{B791761E-D005-4276-BFBD-78605CE50BF5}" srcOrd="4" destOrd="0" presId="urn:microsoft.com/office/officeart/2005/8/layout/venn3"/>
    <dgm:cxn modelId="{C486F6F0-C08F-470D-8734-187BFAFD7931}" type="presParOf" srcId="{93F130CC-F670-4ED9-8230-0B8E98EE1397}" destId="{C286119B-D31A-4F49-AF5C-E78A636C01E0}" srcOrd="5" destOrd="0" presId="urn:microsoft.com/office/officeart/2005/8/layout/venn3"/>
    <dgm:cxn modelId="{168AFF7B-E0CA-4DCC-8784-1EB43DC8369F}" type="presParOf" srcId="{93F130CC-F670-4ED9-8230-0B8E98EE1397}" destId="{DDBEDA38-D464-4DF7-BCB0-09E9A2DC813E}" srcOrd="6" destOrd="0" presId="urn:microsoft.com/office/officeart/2005/8/layout/venn3"/>
    <dgm:cxn modelId="{5CC50CD7-1FC0-4540-AEB1-6C3DB8E76B8A}" type="presParOf" srcId="{93F130CC-F670-4ED9-8230-0B8E98EE1397}" destId="{269287CE-2699-4292-97EB-30278DD6C146}" srcOrd="7" destOrd="0" presId="urn:microsoft.com/office/officeart/2005/8/layout/venn3"/>
    <dgm:cxn modelId="{5BE7A2D4-6832-4909-9C3B-AF679F5061D6}" type="presParOf" srcId="{93F130CC-F670-4ED9-8230-0B8E98EE1397}" destId="{BE48992A-E860-4C40-A1D4-500F6D3DD78C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999BC5-195A-46F1-98DE-237FBECB27E7}">
      <dsp:nvSpPr>
        <dsp:cNvPr id="0" name=""/>
        <dsp:cNvSpPr/>
      </dsp:nvSpPr>
      <dsp:spPr>
        <a:xfrm>
          <a:off x="0" y="212"/>
          <a:ext cx="3038738" cy="276563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2202" tIns="25400" rIns="152202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La fede non ignora i fatti, </a:t>
          </a:r>
          <a:r>
            <a:rPr lang="es-ES" sz="2000" b="1" kern="1200" dirty="0" err="1"/>
            <a:t>semplicemente</a:t>
          </a:r>
          <a:r>
            <a:rPr lang="es-ES" sz="2000" b="1" kern="1200" dirty="0"/>
            <a:t> offre un’angolatura diversa di comprensione</a:t>
          </a:r>
          <a:endParaRPr lang="es-ES" sz="2000" kern="1200" dirty="0"/>
        </a:p>
      </dsp:txBody>
      <dsp:txXfrm>
        <a:off x="445013" y="405229"/>
        <a:ext cx="2148712" cy="1955598"/>
      </dsp:txXfrm>
    </dsp:sp>
    <dsp:sp modelId="{CD3EC9D1-B914-4A94-9073-BBD619FDAE34}">
      <dsp:nvSpPr>
        <dsp:cNvPr id="0" name=""/>
        <dsp:cNvSpPr/>
      </dsp:nvSpPr>
      <dsp:spPr>
        <a:xfrm>
          <a:off x="2531992" y="106"/>
          <a:ext cx="2765632" cy="2765632"/>
        </a:xfrm>
        <a:prstGeom prst="ellipse">
          <a:avLst/>
        </a:prstGeom>
        <a:solidFill>
          <a:srgbClr val="D76FC8">
            <a:alpha val="49804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2202" tIns="25400" rIns="152202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Invece di lamentarci siamo chiamati a confidare e a sottometterci ai piani di Dio</a:t>
          </a:r>
          <a:endParaRPr lang="es-ES" sz="2000" kern="1200" dirty="0"/>
        </a:p>
      </dsp:txBody>
      <dsp:txXfrm>
        <a:off x="2937009" y="405123"/>
        <a:ext cx="1955598" cy="1955598"/>
      </dsp:txXfrm>
    </dsp:sp>
    <dsp:sp modelId="{B791761E-D005-4276-BFBD-78605CE50BF5}">
      <dsp:nvSpPr>
        <dsp:cNvPr id="0" name=""/>
        <dsp:cNvSpPr/>
      </dsp:nvSpPr>
      <dsp:spPr>
        <a:xfrm>
          <a:off x="4849272" y="106"/>
          <a:ext cx="2901038" cy="276563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2202" tIns="25400" rIns="152202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Le benedizioni arrivano per chi </a:t>
          </a:r>
          <a:r>
            <a:rPr lang="es-ES" sz="2000" b="1" kern="1200" dirty="0" err="1"/>
            <a:t>permane</a:t>
          </a:r>
          <a:r>
            <a:rPr lang="es-ES" sz="2000" b="1" kern="1200" dirty="0"/>
            <a:t> totalmente nel Signore</a:t>
          </a:r>
          <a:endParaRPr lang="es-ES" sz="2000" kern="1200" dirty="0"/>
        </a:p>
      </dsp:txBody>
      <dsp:txXfrm>
        <a:off x="5274119" y="405123"/>
        <a:ext cx="2051344" cy="1955598"/>
      </dsp:txXfrm>
    </dsp:sp>
    <dsp:sp modelId="{DDBEDA38-D464-4DF7-BCB0-09E9A2DC813E}">
      <dsp:nvSpPr>
        <dsp:cNvPr id="0" name=""/>
        <dsp:cNvSpPr/>
      </dsp:nvSpPr>
      <dsp:spPr>
        <a:xfrm>
          <a:off x="7282907" y="106"/>
          <a:ext cx="2765632" cy="2765632"/>
        </a:xfrm>
        <a:prstGeom prst="ellipse">
          <a:avLst/>
        </a:prstGeom>
        <a:solidFill>
          <a:srgbClr val="EF7586">
            <a:alpha val="49804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2202" tIns="25400" rIns="152202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La vita in tutte le sue dimensionisi deve vivere in accordo con i piani stabiliti da Dio</a:t>
          </a:r>
          <a:endParaRPr lang="es-ES" sz="2000" kern="1200" dirty="0"/>
        </a:p>
      </dsp:txBody>
      <dsp:txXfrm>
        <a:off x="7687924" y="405123"/>
        <a:ext cx="1955598" cy="1955598"/>
      </dsp:txXfrm>
    </dsp:sp>
    <dsp:sp modelId="{BE48992A-E860-4C40-A1D4-500F6D3DD78C}">
      <dsp:nvSpPr>
        <dsp:cNvPr id="0" name=""/>
        <dsp:cNvSpPr/>
      </dsp:nvSpPr>
      <dsp:spPr>
        <a:xfrm>
          <a:off x="9560843" y="106"/>
          <a:ext cx="2765632" cy="2765632"/>
        </a:xfrm>
        <a:prstGeom prst="ellipse">
          <a:avLst/>
        </a:prstGeom>
        <a:solidFill>
          <a:srgbClr val="8480DC">
            <a:alpha val="49804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52202" tIns="25400" rIns="152202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Vale la pena di vivere vicino a Dio</a:t>
          </a:r>
          <a:br>
            <a:rPr lang="es-ES" sz="2000" b="1" kern="1200" dirty="0"/>
          </a:br>
          <a:r>
            <a:rPr lang="es-ES" sz="2000" b="1" kern="1200" dirty="0"/>
            <a:t>(Salmo 84:10)</a:t>
          </a:r>
          <a:endParaRPr lang="es-ES" sz="2000" kern="1200" dirty="0"/>
        </a:p>
      </dsp:txBody>
      <dsp:txXfrm>
        <a:off x="9965860" y="405123"/>
        <a:ext cx="1955598" cy="1955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F29DCB-8C0A-602E-8A4C-84B897647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B704CBA-44CD-C483-9257-ACFD24BE47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BB7B99-A63A-F23A-9D8E-AEFE855B0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941EBE-4CA5-2F6A-EF2A-E713A783C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85DFC2-C9F5-84C0-1E2A-2C840ED21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37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7895B-639D-65A8-992C-3BC106D41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652F44F-A719-51A6-D624-9F407C52FB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3ACB55F-34C5-A556-74A9-F175F1E32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BD45B39-38D2-8291-230E-B59260A15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CB4BAF4-BECF-E73D-C5C8-F277B4FE3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17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586EEE8-771F-FAAD-A9E6-1DE5C51B18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6F950-710F-6949-24A5-F2DE6F35D9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11208CE-A019-DCE6-D3AC-985CDD10C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17D6D0-84BB-896B-4BE7-123EC9D3B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7A172E-D315-0255-AD1E-BD5B94F20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894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ACD53-015A-1B50-5619-1692E0971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94D81D-9BCE-BA18-A48F-DE4B1552A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CE0CBD-0920-4381-A70F-6808DB8C7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45BAE7-2D58-6EAC-494D-FA1663477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65C693-D397-8F01-E7DD-0EB2A3BB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938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A532A-E4DA-6159-3570-C266082D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709E60-A379-2E5F-E987-295173E18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5CF6E2-C3B0-A159-4DDC-E951511D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9F430B-693A-7FFF-3A49-482CEE4F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5EBB4B-9EC6-E14B-C96E-6BCC9A4C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361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8DB00-0B81-2173-2715-117BD997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025F0A-A287-AD90-5AED-69CB8A4D4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994869-D5A6-1E76-4F97-03AE078B5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C74855-86CD-013E-5DA0-3F3C03F5F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7799E-69FD-45A5-3C99-9B994CF8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949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BF5C7E-F16B-AD10-2C40-6FF8445B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93D549-6727-1F01-FA69-9652A11CC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25C804-D858-A05C-639B-3F75AB120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A0D192-DE8D-5E90-CFE1-B3196912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3943E4-FE97-DA4C-EF0F-560BE5AB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1E95C7-2EFD-2B8E-ADB3-7CA2A3E1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883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2E16D-05D6-743F-D22F-73907E72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192FE9-1356-0580-E4D2-402CC21C2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90E71B-A63F-B96C-C918-D74A104F9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076C492-BB7A-DC45-B1DD-FABB18303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DBB07C-72D4-023D-F525-B269406B8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6ABA5C-A219-4019-7B41-6336CD13A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F65710-F1E8-26EA-7106-E580EB4C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9E6B9AA-21FA-72F1-4FA0-2C61B6BC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881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6274F-174A-D3C1-88CD-48175A6D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42175ED-FFFC-EAD5-B176-B2732A01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BF41FE-87D2-6AB3-1323-3A324A82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95253C5-6CD5-994B-F84D-9A9CF624E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140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8B9883-A442-E281-B077-F15129C8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22A0E7-F30E-476A-307B-0A3CC76E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38A671-C115-CCF9-13FE-C3D2627AC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377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A609B-3B70-41AD-EA54-01F63977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D1BA2-207D-3382-968B-B2D06C592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455BD7-E68C-900D-34C7-A20E34A56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0AEB5F-3ABC-FB7B-7E62-62927CCA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13EFA3-06F7-1B21-7FD0-1CB9376B4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F6CEC9-D47B-DA67-0ACA-96CBC10B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598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DC3652-3658-35BB-4163-C0B0634C3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EE9CDF-518A-A581-3D1B-4F9D26977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03CF7A-78DA-FD29-A93F-983C925FA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064E62-1380-2EE0-DD46-F295F95A4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20A32CA-39C4-CFA4-625E-CFA8291EA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29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C02CA-48CC-0A67-2119-4B28A9AA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80754F-D385-7B3D-2A1C-81151224F9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633B77-4BAB-F7EC-DA65-427328C78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21ECEE-D50F-4F06-1D51-4E8B450F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D9EA87-DD77-CE02-4973-53CA4DCA3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0E1D12-BC63-2DFB-2210-B7C1F234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227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1ADA4F-BCF4-94A7-A59A-A9795079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FF65D5-C420-C901-4B68-31C018AD8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75CC69-D6EC-2B6F-30A3-2D995B7E0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D3CA59-A2E9-D243-8379-C3276A8F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3BD7D6-3839-240F-E880-D567062E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504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2D2DBCC-35F2-F6AC-B749-524BFC2610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8D330E-4382-1AB7-BCC4-6FF4AB49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95679D-B37D-516F-0111-DD7BCAF30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C77A74-E560-F281-F898-FF724CE8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30C324-E168-9E20-EFC3-9B18A847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695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6752A2-E086-7580-E577-E5F916FD3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042D25A-BA8A-FBC0-CEB2-41D97734B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F761E2-BE25-B408-7ECC-DB9682455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99916C-A953-10B6-798F-1D62BDB9B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453553-F184-FDA9-D084-CD124DD91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59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5AFC36-518E-3C67-E440-D8102F3CD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78255E-C3E8-F419-2681-88BC8A1804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CA1DED3-3D16-34D0-A535-BC08D657D8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2A83F21-2CA0-29A7-D7C0-F3B96BEB4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C17D5EB-79C5-B2B0-B057-5B179A1A6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3537A7-A0BF-A855-6CBE-D1F033DF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69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8CE614-BAB5-0C48-0324-C6D4F5210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8146BA7-484B-D5CD-FB91-77051CBCD7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7D06AEF-E498-811A-DB63-32AF9CE4A9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D3DEEE5-1383-EF55-D5E7-CD2A8552E2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F373FC8-C71F-A199-90BE-1FE8A50E26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3A66E33-BCDD-ACF4-8B12-BCBC276B6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8DD50C5-56F1-F7D0-5349-F5B428E59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6B13DEC-9C85-023A-810C-E940D5338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970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E1C766-CA5B-2DD5-C117-793403791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DA2AEE8-6DDC-433E-279B-F302FA914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43F6333-D9AF-5D3A-4A8F-63AEAD319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0708CEA-066B-CC00-AE5E-02EDC02ED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33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DA0A4F1-ECC6-3189-E0DD-13E422EA7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F522BCF-80C9-1607-6C74-02BB7E7CD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50F5A19-B649-A332-08C3-0DC3D008D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172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15A992-5139-6F1E-8F9D-2C750C473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8E3FD2-6545-E395-92CC-3FE980B50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FC07741-66A8-BC30-6EC1-C387B77E00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68AAE0-853B-6EB0-6EDF-C5EB0F492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A0A2C5-B43C-38E2-DB1B-A5E19B1F5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F2470A8-AACC-7067-3A75-957547E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92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129508-934E-236A-1CA0-1556D67D1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CA1A55A-643F-B60A-9060-04B577903C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BDD412-9ECE-7801-34CA-7E986DB7F4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7472605-C7B5-CFBC-3DEC-784B7D209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A7266C-C667-331E-F369-B4C028D31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5F6A2A2-C318-90EE-1F89-10E408A7F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400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55E3F6B-B54F-488D-C7A7-6D2C5D051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604EC4C-D9FF-6E5B-5410-BA6E12980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280B33-2ABC-E1DF-2DE3-F80A36367F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60154C-58D9-4BF7-8014-84EA1728402A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EA3ADF-AE0B-719B-A259-770A65C6E8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03ABCEF-1094-DD43-D6CF-FD0D70FFBC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CC1D33-B203-40A3-BEAE-A01565C6F66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467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786E2ED-DCB2-E340-84AD-B30F0B252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5C67FD-3F5E-375F-C131-AD22879A5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AB6407-EA01-C876-EE0B-4C008A522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AB7995-E9C5-0E5A-9B3C-33AADB2E9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80D52C-4F34-D2AD-5FFB-DF23D09A84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997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ATOS PC CLAUDIO\IGLESIA\Escuela Sabatica - ppt lecciones\2022\maschera presentaci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</p:spPr>
      </p:pic>
      <p:sp>
        <p:nvSpPr>
          <p:cNvPr id="3" name="Text Box 6">
            <a:extLst>
              <a:ext uri="{FF2B5EF4-FFF2-40B4-BE49-F238E27FC236}">
                <a16:creationId xmlns:a16="http://schemas.microsoft.com/office/drawing/2014/main" id="{33F071EE-DB6D-4343-AA24-70F660CE4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3290" y="6337882"/>
            <a:ext cx="2866492" cy="41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it-IT" altLang="es-ES" sz="1900" b="1" dirty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22 NOVEMBRE 2025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932918" y="1359702"/>
            <a:ext cx="1187940" cy="369332"/>
          </a:xfrm>
          <a:prstGeom prst="rect">
            <a:avLst/>
          </a:prstGeom>
          <a:solidFill>
            <a:srgbClr val="760BC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800" b="1" dirty="0">
                <a:solidFill>
                  <a:srgbClr val="FFFF00"/>
                </a:solidFill>
                <a:latin typeface="Arial Black" pitchFamily="34" charset="0"/>
              </a:rPr>
              <a:t>4 TRIMESTRE 2025</a:t>
            </a:r>
            <a:endParaRPr lang="it-IT" sz="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908" y="507752"/>
            <a:ext cx="11087830" cy="67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3600" b="1" dirty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LEZIONE 8 DELLA SCUOLA DEL SABATO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2995905" y="5960533"/>
            <a:ext cx="8885920" cy="780364"/>
          </a:xfrm>
          <a:prstGeom prst="roundRect">
            <a:avLst/>
          </a:prstGeom>
          <a:gradFill flip="none" rotWithShape="1">
            <a:gsLst>
              <a:gs pos="0">
                <a:srgbClr val="8A3CA2">
                  <a:shade val="30000"/>
                  <a:satMod val="115000"/>
                </a:srgbClr>
              </a:gs>
              <a:gs pos="50000">
                <a:srgbClr val="8A3CA2">
                  <a:shade val="67500"/>
                  <a:satMod val="115000"/>
                </a:srgbClr>
              </a:gs>
              <a:gs pos="100000">
                <a:srgbClr val="8A3CA2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3093156" y="6026775"/>
            <a:ext cx="8764753" cy="700186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defTabSz="720000">
              <a:lnSpc>
                <a:spcPts val="4500"/>
              </a:lnSpc>
            </a:pPr>
            <a:r>
              <a:rPr lang="es-ES" sz="4000" dirty="0">
                <a:ln w="22225">
                  <a:noFill/>
                  <a:prstDash val="solid"/>
                </a:ln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>
                      <a:alpha val="6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GIGANTI DELLA FEDE: GIOSUÈ E CALEB </a:t>
            </a:r>
            <a:endParaRPr lang="es-ES" dirty="0">
              <a:ln w="22225">
                <a:noFill/>
                <a:prstDash val="solid"/>
              </a:ln>
              <a:solidFill>
                <a:srgbClr val="FFFF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024583" y="1334064"/>
            <a:ext cx="9167417" cy="4581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E10678-4ACE-79DC-E203-D821C1C3F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E42F93B6-BFFC-7BC4-4056-1F15FDC844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44379" y="3785422"/>
            <a:ext cx="12464715" cy="2017255"/>
          </a:xfrm>
          <a:prstGeom prst="rect">
            <a:avLst/>
          </a:prstGeom>
          <a:solidFill>
            <a:srgbClr val="F3E86C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EFAD08D6-53DE-0330-18F2-2BBF328FB2B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2336" y="0"/>
            <a:ext cx="6858000" cy="68580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6D9FF23-86E8-F4C9-2898-1EEE2607A7BA}"/>
              </a:ext>
            </a:extLst>
          </p:cNvPr>
          <p:cNvSpPr txBox="1"/>
          <p:nvPr/>
        </p:nvSpPr>
        <p:spPr>
          <a:xfrm>
            <a:off x="0" y="4009219"/>
            <a:ext cx="5545393" cy="1569660"/>
          </a:xfrm>
          <a:prstGeom prst="rect">
            <a:avLst/>
          </a:prstGeom>
          <a:noFill/>
          <a:scene3d>
            <a:camera prst="orthographicFront"/>
            <a:lightRig rig="morning" dir="t"/>
          </a:scene3d>
        </p:spPr>
        <p:txBody>
          <a:bodyPr wrap="square">
            <a:spAutoFit/>
            <a:scene3d>
              <a:camera prst="orthographicFront"/>
              <a:lightRig rig="morning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800" b="1" dirty="0">
                <a:ln/>
                <a:solidFill>
                  <a:srgbClr val="9A37C9"/>
                </a:solidFill>
              </a:rPr>
              <a:t>COME OTTENERE LA FEDE</a:t>
            </a:r>
          </a:p>
        </p:txBody>
      </p:sp>
    </p:spTree>
    <p:extLst>
      <p:ext uri="{BB962C8B-B14F-4D97-AF65-F5344CB8AC3E}">
        <p14:creationId xmlns:p14="http://schemas.microsoft.com/office/powerpoint/2010/main" val="274330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ADC341E-F529-936A-71E0-7E232C712598}"/>
              </a:ext>
            </a:extLst>
          </p:cNvPr>
          <p:cNvSpPr txBox="1"/>
          <p:nvPr/>
        </p:nvSpPr>
        <p:spPr>
          <a:xfrm>
            <a:off x="0" y="72560"/>
            <a:ext cx="1219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bg1"/>
                </a:solidFill>
                <a:effectLst>
                  <a:glow rad="101600">
                    <a:srgbClr val="2A721C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defRPr>
            </a:lvl1pPr>
          </a:lstStyle>
          <a:p>
            <a:r>
              <a:rPr lang="it-IT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101600">
                    <a:srgbClr val="392B8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«Anche noi dunque, essendo circondati da un così gran numero di testimoni, deposto ogni peso e il peccato che ci sta sempre attorno allettandoci, corriamo con perseveranza la gara che ci è posta davanti,  tenendo gli occhi su Gesù, autore e compitore della nostra fede, il quale, per la gioia che gli era posta davanti, soffrì la croce disprezzando il vituperio e si è posto a sedere alla destra del trono di Dio»</a:t>
            </a:r>
            <a:r>
              <a:rPr lang="es-ES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101600">
                    <a:srgbClr val="392B8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101600">
                    <a:srgbClr val="392B8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(Ebrei 12:1-2)</a:t>
            </a:r>
            <a:endParaRPr lang="es-ES" dirty="0">
              <a:solidFill>
                <a:schemeClr val="bg2">
                  <a:lumMod val="60000"/>
                  <a:lumOff val="40000"/>
                </a:schemeClr>
              </a:solidFill>
              <a:effectLst>
                <a:glow rad="101600">
                  <a:srgbClr val="392B8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79C78E0-C3AD-6C15-92D0-F3386A0CD5EE}"/>
              </a:ext>
            </a:extLst>
          </p:cNvPr>
          <p:cNvSpPr txBox="1"/>
          <p:nvPr/>
        </p:nvSpPr>
        <p:spPr>
          <a:xfrm>
            <a:off x="209549" y="1609725"/>
            <a:ext cx="8679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Il nostro comportamento tende a riflettere ciò che contempliamo. Esistono persino i cosiddetti “neuroni specchio” che riducono la distinzione tra osservare qualcosa e farlo.</a:t>
            </a:r>
            <a:endParaRPr lang="es-ES" b="1" dirty="0"/>
          </a:p>
        </p:txBody>
      </p:sp>
      <p:pic>
        <p:nvPicPr>
          <p:cNvPr id="5" name="Imagen 4" descr="Imagen que contiene mujer&#10;&#10;El contenido generado por IA puede ser incorrecto.">
            <a:extLst>
              <a:ext uri="{FF2B5EF4-FFF2-40B4-BE49-F238E27FC236}">
                <a16:creationId xmlns:a16="http://schemas.microsoft.com/office/drawing/2014/main" id="{E47BB087-C017-8A7E-5787-84435509CB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16291" y="1708048"/>
            <a:ext cx="2799791" cy="1629504"/>
          </a:xfrm>
          <a:prstGeom prst="ellipse">
            <a:avLst/>
          </a:prstGeom>
          <a:ln w="63500" cap="rnd">
            <a:solidFill>
              <a:srgbClr val="7030A0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Imagen 6" descr="Un par de personas de pie&#10;&#10;El contenido generado por IA puede ser incorrecto.">
            <a:extLst>
              <a:ext uri="{FF2B5EF4-FFF2-40B4-BE49-F238E27FC236}">
                <a16:creationId xmlns:a16="http://schemas.microsoft.com/office/drawing/2014/main" id="{8648A1FF-4635-F28D-0621-AD2CF40FF8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00"/>
          <a:stretch>
            <a:fillRect/>
          </a:stretch>
        </p:blipFill>
        <p:spPr>
          <a:xfrm>
            <a:off x="114300" y="3548718"/>
            <a:ext cx="3888834" cy="3159293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D5712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 descr="Imagen que contiene persona, hombre, edificio, ventana&#10;&#10;El contenido generado por IA puede ser incorrecto.">
            <a:extLst>
              <a:ext uri="{FF2B5EF4-FFF2-40B4-BE49-F238E27FC236}">
                <a16:creationId xmlns:a16="http://schemas.microsoft.com/office/drawing/2014/main" id="{D65788F3-3223-6E79-45B6-1A02B504B86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3977" y="4402932"/>
            <a:ext cx="1914674" cy="2362200"/>
          </a:xfrm>
          <a:prstGeom prst="round2DiagRect">
            <a:avLst>
              <a:gd name="adj1" fmla="val 0"/>
              <a:gd name="adj2" fmla="val 15406"/>
            </a:avLst>
          </a:prstGeom>
          <a:ln w="381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AAD026DF-5C8A-A732-89A0-D5C1338609B5}"/>
              </a:ext>
            </a:extLst>
          </p:cNvPr>
          <p:cNvSpPr txBox="1"/>
          <p:nvPr/>
        </p:nvSpPr>
        <p:spPr>
          <a:xfrm>
            <a:off x="4133850" y="3724781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Studiando la vita di persone di fede come Caleb e Giosuè, impariamo a confidare in Dio come hanno fatto loro; a essere umili come loro; a testimoniare la verità con coraggio, come loro hanno fatto. </a:t>
            </a:r>
            <a:endParaRPr lang="es-ES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BDA50DF-3F0D-D2C6-2573-CD270A4E0D3D}"/>
              </a:ext>
            </a:extLst>
          </p:cNvPr>
          <p:cNvSpPr txBox="1"/>
          <p:nvPr/>
        </p:nvSpPr>
        <p:spPr>
          <a:xfrm>
            <a:off x="4133850" y="4925110"/>
            <a:ext cx="565833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Ma come possiamo essere trasformati? La Bibbia è chiara: lasciando che lo Spirito Santo operi in noi (2 Corinzi 3:18). Si tratta di un'opera attiva. Dobbiamo scegliere di essere trasformati e, come Caleb, metterci al lavoro. Siamo chiamati ad essere sacrifici viventi per Dio </a:t>
            </a:r>
            <a:r>
              <a:rPr lang="es-ES" b="1" dirty="0"/>
              <a:t>(</a:t>
            </a:r>
            <a:r>
              <a:rPr lang="es-ES" b="1" dirty="0" err="1"/>
              <a:t>Romani</a:t>
            </a:r>
            <a:r>
              <a:rPr lang="es-ES" b="1" dirty="0"/>
              <a:t> 12:1,2).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59C1D00-4E82-22C4-8587-65E6094F0C1C}"/>
              </a:ext>
            </a:extLst>
          </p:cNvPr>
          <p:cNvSpPr txBox="1"/>
          <p:nvPr/>
        </p:nvSpPr>
        <p:spPr>
          <a:xfrm>
            <a:off x="209549" y="2764712"/>
            <a:ext cx="85640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La Bibbia ci invita a seguire l'esempio dei grandi eroi della fede, con particolare attenzione a Gesù, l'esempio supremo </a:t>
            </a:r>
            <a:r>
              <a:rPr lang="es-ES" b="1" dirty="0"/>
              <a:t>(</a:t>
            </a:r>
            <a:r>
              <a:rPr lang="es-ES" b="1" dirty="0" err="1"/>
              <a:t>Ebrei</a:t>
            </a:r>
            <a:r>
              <a:rPr lang="es-ES" b="1" dirty="0"/>
              <a:t> 12:1,2).</a:t>
            </a:r>
          </a:p>
        </p:txBody>
      </p:sp>
    </p:spTree>
    <p:extLst>
      <p:ext uri="{BB962C8B-B14F-4D97-AF65-F5344CB8AC3E}">
        <p14:creationId xmlns:p14="http://schemas.microsoft.com/office/powerpoint/2010/main" val="12851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/>
      <p:bldP spid="1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9F5525-524A-1811-46F2-B24A2A1D8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9EB02C5-515C-75AE-40CD-E77AAAA8A234}"/>
              </a:ext>
            </a:extLst>
          </p:cNvPr>
          <p:cNvSpPr txBox="1"/>
          <p:nvPr/>
        </p:nvSpPr>
        <p:spPr>
          <a:xfrm>
            <a:off x="1546577" y="462844"/>
            <a:ext cx="10577689" cy="5709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sz="2400" b="1" dirty="0">
                <a:latin typeface="Comic Sans MS" pitchFamily="66" charset="0"/>
              </a:rPr>
              <a:t>«Oggi abbiamo bisogno di uomini di assoluta fedeltà, uomini che seguano pienamente il Signore, uomini che non siano disposti a tacere quando devono parlare, che siano saldi come l'acciaio nei principi, che non cerchino di ostentare ostentatamente, che camminino umilmente con Dio, che siano pazienti, gentili, benevoli e cortesi, che comprendano che la scienza della preghiera consiste nell'esercitare la fede e compiere opere che glorificano Dio e fanno del bene al suo popolo</a:t>
            </a:r>
            <a:r>
              <a:rPr lang="es-ES" sz="2400" b="1" dirty="0">
                <a:latin typeface="Comic Sans MS" pitchFamily="66" charset="0"/>
              </a:rPr>
              <a:t>...</a:t>
            </a:r>
            <a:r>
              <a:rPr lang="it-IT" sz="2400" b="1" dirty="0">
                <a:latin typeface="Comic Sans MS" pitchFamily="66" charset="0"/>
              </a:rPr>
              <a:t> Seguire Gesù richiede una conversione sincera all'inizio e una ripetizione quotidiana di questa conversione.</a:t>
            </a:r>
            <a:endParaRPr lang="es-ES" sz="2400" b="1" dirty="0">
              <a:latin typeface="Comic Sans MS" pitchFamily="66" charset="0"/>
            </a:endParaRPr>
          </a:p>
          <a:p>
            <a:pPr algn="ctr">
              <a:spcBef>
                <a:spcPts val="600"/>
              </a:spcBef>
            </a:pPr>
            <a:r>
              <a:rPr lang="it-IT" sz="2400" b="1" dirty="0">
                <a:latin typeface="Comic Sans MS" pitchFamily="66" charset="0"/>
              </a:rPr>
              <a:t>Fu la fede in Dio di Caleb a dargli coraggio, a liberarlo dalla paura degli uomini, persino dei grandi giganti, figli di </a:t>
            </a:r>
            <a:r>
              <a:rPr lang="it-IT" sz="2400" b="1" dirty="0" err="1">
                <a:latin typeface="Comic Sans MS" pitchFamily="66" charset="0"/>
              </a:rPr>
              <a:t>Anac</a:t>
            </a:r>
            <a:r>
              <a:rPr lang="it-IT" sz="2400" b="1" dirty="0">
                <a:latin typeface="Comic Sans MS" pitchFamily="66" charset="0"/>
              </a:rPr>
              <a:t>, e a renderlo capace di rimanere saldo e senza esitazioni nella difesa del bene. È da quella stessa fonte esaltante, il grande Generale delle schiere, che ogni vero soldato della croce di Cristo deve trarre forza e coraggio per superare gli ostacoli che spesso sembrano insormontabili»</a:t>
            </a:r>
            <a:endParaRPr lang="es-ES" sz="2400" b="1" dirty="0">
              <a:latin typeface="Comic Sans MS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1B549FD-6580-66FC-9565-CCE56B79EE27}"/>
              </a:ext>
            </a:extLst>
          </p:cNvPr>
          <p:cNvSpPr txBox="1"/>
          <p:nvPr/>
        </p:nvSpPr>
        <p:spPr>
          <a:xfrm>
            <a:off x="6658176" y="6519446"/>
            <a:ext cx="55338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600" b="1" dirty="0"/>
              <a:t>(E.G. White, </a:t>
            </a:r>
            <a:r>
              <a:rPr lang="es-ES" sz="1600" b="1" i="1" dirty="0" err="1"/>
              <a:t>Figli</a:t>
            </a:r>
            <a:r>
              <a:rPr lang="es-ES" sz="1600" b="1" i="1" dirty="0"/>
              <a:t> e </a:t>
            </a:r>
            <a:r>
              <a:rPr lang="es-ES" sz="1600" b="1" i="1" dirty="0" err="1"/>
              <a:t>figlie</a:t>
            </a:r>
            <a:r>
              <a:rPr lang="es-ES" sz="1600" b="1" i="1" dirty="0"/>
              <a:t> di Dio</a:t>
            </a:r>
            <a:r>
              <a:rPr lang="es-ES" sz="1600" b="1" dirty="0"/>
              <a:t>, 19 </a:t>
            </a:r>
            <a:r>
              <a:rPr lang="es-ES" sz="1600" b="1" dirty="0" err="1"/>
              <a:t>luglio</a:t>
            </a:r>
            <a:r>
              <a:rPr lang="es-ES" sz="1600" b="1" dirty="0"/>
              <a:t>, libera </a:t>
            </a:r>
            <a:r>
              <a:rPr lang="es-ES" sz="1600" b="1" dirty="0" err="1"/>
              <a:t>traduzione</a:t>
            </a:r>
            <a:r>
              <a:rPr lang="es-E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8868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13F301-D338-B5CB-629D-A348DE6BE1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ATOS PC CLAUDIO\IGLESIA\Escuela Sabatica - ppt lecciones\2025\4 TRIMESTRE\leccion 8\Immagine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999" y="-3350"/>
            <a:ext cx="12204700" cy="6870701"/>
          </a:xfrm>
          <a:prstGeom prst="rect">
            <a:avLst/>
          </a:prstGeom>
          <a:noFill/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A13562C4-4848-0422-5D20-0C296C86660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8"/>
          <a:stretch>
            <a:fillRect/>
          </a:stretch>
        </p:blipFill>
        <p:spPr>
          <a:xfrm>
            <a:off x="20" y="10"/>
            <a:ext cx="4003019" cy="3388883"/>
          </a:xfrm>
          <a:prstGeom prst="roundRect">
            <a:avLst>
              <a:gd name="adj" fmla="val 514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Imagen 4" descr="Un par de personas sentadas en una mesa&#10;&#10;El contenido generado por IA puede ser incorrecto.">
            <a:extLst>
              <a:ext uri="{FF2B5EF4-FFF2-40B4-BE49-F238E27FC236}">
                <a16:creationId xmlns:a16="http://schemas.microsoft.com/office/drawing/2014/main" id="{6B2535C6-5E94-7217-2A7E-3C7A49E00DB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" y="3469102"/>
            <a:ext cx="4003019" cy="3388893"/>
          </a:xfrm>
          <a:prstGeom prst="roundRect">
            <a:avLst>
              <a:gd name="adj" fmla="val 514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Imagen 3" descr="Pintura de una persona con un traje de color negro&#10;&#10;El contenido generado por IA puede ser incorrecto.">
            <a:extLst>
              <a:ext uri="{FF2B5EF4-FFF2-40B4-BE49-F238E27FC236}">
                <a16:creationId xmlns:a16="http://schemas.microsoft.com/office/drawing/2014/main" id="{7FED37FF-D484-6690-2861-A81543DB40F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94479" y="10"/>
            <a:ext cx="4014047" cy="6857990"/>
          </a:xfrm>
          <a:prstGeom prst="roundRect">
            <a:avLst>
              <a:gd name="adj" fmla="val 385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EADF2BA-5B72-BC2C-3397-70FD570A62B1}"/>
              </a:ext>
            </a:extLst>
          </p:cNvPr>
          <p:cNvSpPr txBox="1"/>
          <p:nvPr/>
        </p:nvSpPr>
        <p:spPr>
          <a:xfrm>
            <a:off x="8108526" y="175893"/>
            <a:ext cx="3931074" cy="677108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ts val="1200"/>
              </a:spcBef>
              <a:defRPr/>
            </a:pPr>
            <a:r>
              <a:rPr lang="it-IT" sz="3600" b="1" dirty="0">
                <a:ln w="12700" cmpd="sng">
                  <a:noFill/>
                  <a:prstDash val="solid"/>
                </a:ln>
                <a:solidFill>
                  <a:srgbClr val="7030A0"/>
                </a:solidFill>
                <a:latin typeface="Comic Sans MS" panose="030F0702030302020204" pitchFamily="66" charset="0"/>
              </a:rPr>
              <a:t>«Ricordatevi dei vostri conduttori, i quali vi hanno annunciato la parola di Dio, e, considerando quale sia stata la fine della loro vita, imitate la loro fede»</a:t>
            </a:r>
            <a:endParaRPr lang="es-ES" sz="3600" b="1" dirty="0">
              <a:ln w="12700" cmpd="sng">
                <a:noFill/>
                <a:prstDash val="solid"/>
              </a:ln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(Ebrei 13:7)</a:t>
            </a:r>
          </a:p>
        </p:txBody>
      </p:sp>
    </p:spTree>
    <p:extLst>
      <p:ext uri="{BB962C8B-B14F-4D97-AF65-F5344CB8AC3E}">
        <p14:creationId xmlns:p14="http://schemas.microsoft.com/office/powerpoint/2010/main" val="411895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283BDAA-846E-18E1-1B90-C99DABFF94E2}"/>
              </a:ext>
            </a:extLst>
          </p:cNvPr>
          <p:cNvSpPr txBox="1"/>
          <p:nvPr/>
        </p:nvSpPr>
        <p:spPr>
          <a:xfrm>
            <a:off x="7817642" y="3660766"/>
            <a:ext cx="4342297" cy="29392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spcBef>
                <a:spcPts val="600"/>
              </a:spcBef>
            </a:pPr>
            <a:r>
              <a:rPr lang="es-ES" sz="2000" b="1" dirty="0">
                <a:solidFill>
                  <a:srgbClr val="436EBB"/>
                </a:solidFill>
              </a:rPr>
              <a:t>La fede di Caleb:</a:t>
            </a:r>
          </a:p>
          <a:p>
            <a:pPr lvl="1">
              <a:spcBef>
                <a:spcPts val="600"/>
              </a:spcBef>
            </a:pPr>
            <a:r>
              <a:rPr lang="es-ES" sz="2000" b="1" dirty="0"/>
              <a:t>Rendere possibile l’impossibile.</a:t>
            </a:r>
          </a:p>
          <a:p>
            <a:pPr lvl="1">
              <a:spcBef>
                <a:spcPts val="600"/>
              </a:spcBef>
            </a:pPr>
            <a:r>
              <a:rPr lang="es-ES" sz="2000" b="1" dirty="0"/>
              <a:t>La fede in azione.</a:t>
            </a:r>
          </a:p>
          <a:p>
            <a:pPr lvl="1">
              <a:spcBef>
                <a:spcPts val="600"/>
              </a:spcBef>
            </a:pPr>
            <a:r>
              <a:rPr lang="es-ES" sz="2000" b="1" dirty="0"/>
              <a:t>Passare il testimone.</a:t>
            </a:r>
          </a:p>
          <a:p>
            <a:pPr>
              <a:spcBef>
                <a:spcPts val="1800"/>
              </a:spcBef>
            </a:pPr>
            <a:r>
              <a:rPr lang="es-ES" sz="2000" b="1" dirty="0">
                <a:solidFill>
                  <a:srgbClr val="349479"/>
                </a:solidFill>
              </a:rPr>
              <a:t>La fede di Giosuè.</a:t>
            </a:r>
          </a:p>
          <a:p>
            <a:pPr>
              <a:spcBef>
                <a:spcPts val="1800"/>
              </a:spcBef>
            </a:pPr>
            <a:r>
              <a:rPr lang="es-ES" sz="2000" b="1" dirty="0">
                <a:solidFill>
                  <a:srgbClr val="CC5149"/>
                </a:solidFill>
              </a:rPr>
              <a:t>Come ottenere la fede.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1AC0B03-681B-D491-27E6-9041268A6351}"/>
              </a:ext>
            </a:extLst>
          </p:cNvPr>
          <p:cNvSpPr txBox="1"/>
          <p:nvPr/>
        </p:nvSpPr>
        <p:spPr>
          <a:xfrm>
            <a:off x="187428" y="116771"/>
            <a:ext cx="763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b="1" dirty="0"/>
              <a:t>Conosci queste dieci persone: Samúa, Safat, Igal, Palti, Gadiel, Gadi, Amiel, Setur, Nahbi e Geuel?</a:t>
            </a:r>
          </a:p>
        </p:txBody>
      </p:sp>
      <p:pic>
        <p:nvPicPr>
          <p:cNvPr id="5" name="Imagen 4" descr="Un grupo de personas disfrazadas&#10;&#10;El contenido generado por IA puede ser incorrecto.">
            <a:extLst>
              <a:ext uri="{FF2B5EF4-FFF2-40B4-BE49-F238E27FC236}">
                <a16:creationId xmlns:a16="http://schemas.microsoft.com/office/drawing/2014/main" id="{A99DFD4B-BD4A-3B1D-D397-5E18C2DA78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95806" y="161575"/>
            <a:ext cx="3985971" cy="33246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gradFill flip="none" rotWithShape="1">
              <a:gsLst>
                <a:gs pos="0">
                  <a:srgbClr val="8FC698"/>
                </a:gs>
                <a:gs pos="49000">
                  <a:srgbClr val="8FC698"/>
                </a:gs>
                <a:gs pos="64000">
                  <a:srgbClr val="EFA0BA"/>
                </a:gs>
                <a:gs pos="100000">
                  <a:srgbClr val="EFA0BA"/>
                </a:gs>
              </a:gsLst>
              <a:lin ang="13500000" scaled="1"/>
              <a:tileRect/>
            </a:gra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n 6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218215F6-5C1F-6F2E-6001-B556FF643C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3798596"/>
            <a:ext cx="6419850" cy="2930639"/>
          </a:xfrm>
          <a:prstGeom prst="roundRect">
            <a:avLst>
              <a:gd name="adj" fmla="val 0"/>
            </a:avLst>
          </a:prstGeom>
          <a:ln w="190500" cap="rnd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9" name="Imagen 18" descr="Forma&#10;&#10;El contenido generado por IA puede ser incorrecto.">
            <a:extLst>
              <a:ext uri="{FF2B5EF4-FFF2-40B4-BE49-F238E27FC236}">
                <a16:creationId xmlns:a16="http://schemas.microsoft.com/office/drawing/2014/main" id="{766A87D1-2195-4906-11E5-2D2ADECCE5D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63853">
            <a:off x="7376632" y="5716076"/>
            <a:ext cx="381091" cy="42711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0" name="Imagen 19" descr="Imagen que contiene Icono&#10;&#10;El contenido generado por IA puede ser incorrecto.">
            <a:extLst>
              <a:ext uri="{FF2B5EF4-FFF2-40B4-BE49-F238E27FC236}">
                <a16:creationId xmlns:a16="http://schemas.microsoft.com/office/drawing/2014/main" id="{C9F4B740-8E03-201A-B223-EA783597A31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63853">
            <a:off x="7389989" y="3762039"/>
            <a:ext cx="381091" cy="42711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1" name="Imagen 20" descr="Imagen que contiene Icono&#10;&#10;El contenido generado por IA puede ser incorrecto.">
            <a:extLst>
              <a:ext uri="{FF2B5EF4-FFF2-40B4-BE49-F238E27FC236}">
                <a16:creationId xmlns:a16="http://schemas.microsoft.com/office/drawing/2014/main" id="{9E1816B0-DD21-E7A7-FB76-462BF8FC23E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63853">
            <a:off x="7412226" y="6315527"/>
            <a:ext cx="368246" cy="41271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4" name="Imagen 23" descr="Icono&#10;&#10;El contenido generado por IA puede ser incorrecto.">
            <a:extLst>
              <a:ext uri="{FF2B5EF4-FFF2-40B4-BE49-F238E27FC236}">
                <a16:creationId xmlns:a16="http://schemas.microsoft.com/office/drawing/2014/main" id="{B08AE69E-FDF9-42FD-BBAE-778BA05C367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8709" y="4175090"/>
            <a:ext cx="238039" cy="23787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5" name="Imagen 24" descr="Logotipo, Icono&#10;&#10;El contenido generado por IA puede ser incorrecto.">
            <a:extLst>
              <a:ext uri="{FF2B5EF4-FFF2-40B4-BE49-F238E27FC236}">
                <a16:creationId xmlns:a16="http://schemas.microsoft.com/office/drawing/2014/main" id="{1C944ED9-19F5-928D-BEBD-83ACE7A7C9B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8018709" y="5207860"/>
            <a:ext cx="238201" cy="23787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7" name="Imagen 26" descr="Icono&#10;&#10;El contenido generado por IA puede ser incorrecto.">
            <a:extLst>
              <a:ext uri="{FF2B5EF4-FFF2-40B4-BE49-F238E27FC236}">
                <a16:creationId xmlns:a16="http://schemas.microsoft.com/office/drawing/2014/main" id="{C6BAD26A-8333-DE50-6535-4C11454C2F1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8709" y="4804474"/>
            <a:ext cx="238039" cy="23803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89E0214-04B0-8A6F-8F7E-5C018C7F9742}"/>
              </a:ext>
            </a:extLst>
          </p:cNvPr>
          <p:cNvSpPr txBox="1"/>
          <p:nvPr/>
        </p:nvSpPr>
        <p:spPr>
          <a:xfrm>
            <a:off x="210222" y="2828307"/>
            <a:ext cx="760800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Come possiamo imitare la loro fede e arrivare a confidare pienamente che Dio può fare l'impossibile, proprio come hanno fatto loro?</a:t>
            </a:r>
            <a:endParaRPr lang="es-ES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59F14B3-957B-F57C-6514-9A731AAEE6C2}"/>
              </a:ext>
            </a:extLst>
          </p:cNvPr>
          <p:cNvSpPr txBox="1"/>
          <p:nvPr/>
        </p:nvSpPr>
        <p:spPr>
          <a:xfrm>
            <a:off x="210222" y="1662147"/>
            <a:ext cx="76390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Ma sicuramente conosci queste due persone: Giosuè e Caleb. Rimasero saldi, credettero nelle promesse di Dio e vissero abbastanza a lungo da vederle realizzate </a:t>
            </a:r>
            <a:r>
              <a:rPr lang="es-ES" b="1" dirty="0"/>
              <a:t>(</a:t>
            </a:r>
            <a:r>
              <a:rPr lang="es-ES" b="1" dirty="0" err="1"/>
              <a:t>Numeri</a:t>
            </a:r>
            <a:r>
              <a:rPr lang="es-ES" b="1" dirty="0"/>
              <a:t> 14:38).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BA6750E-7B31-AD59-FB6B-C435E0BC37C9}"/>
              </a:ext>
            </a:extLst>
          </p:cNvPr>
          <p:cNvSpPr txBox="1"/>
          <p:nvPr/>
        </p:nvSpPr>
        <p:spPr>
          <a:xfrm>
            <a:off x="187428" y="763102"/>
            <a:ext cx="7661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La loro “fama” consisteva nel diffidare della potenza di Dio, causando così la loro morte e quella di un'intera generazione </a:t>
            </a:r>
            <a:r>
              <a:rPr lang="es-ES" b="1" dirty="0"/>
              <a:t>(</a:t>
            </a:r>
            <a:r>
              <a:rPr lang="es-ES" b="1" dirty="0" err="1"/>
              <a:t>Numeri</a:t>
            </a:r>
            <a:r>
              <a:rPr lang="es-ES" b="1" dirty="0"/>
              <a:t> 14:36,37).</a:t>
            </a:r>
          </a:p>
        </p:txBody>
      </p:sp>
      <p:pic>
        <p:nvPicPr>
          <p:cNvPr id="2050" name="Picture 2" descr="C:\DATOS PC CLAUDIO\IGLESIA\Escuela Sabatica - ppt lecciones\2025\4 TRIMESTRE\leccion 8\Immagine4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638" y="3592865"/>
            <a:ext cx="12222162" cy="109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390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6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E400570B-68DA-7249-C4F4-69719D6C0E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44379" y="2962275"/>
            <a:ext cx="12464715" cy="1390650"/>
          </a:xfrm>
          <a:prstGeom prst="rect">
            <a:avLst/>
          </a:prstGeom>
          <a:solidFill>
            <a:srgbClr val="F3E86C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Imagen 3" descr="Imagen que contiene persona, ropa, pastel, corte&#10;&#10;El contenido generado por IA puede ser incorrecto.">
            <a:extLst>
              <a:ext uri="{FF2B5EF4-FFF2-40B4-BE49-F238E27FC236}">
                <a16:creationId xmlns:a16="http://schemas.microsoft.com/office/drawing/2014/main" id="{367C4216-5C94-1396-DFC6-D62E8DA7305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" y="154690"/>
            <a:ext cx="5322771" cy="670111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0E74BA1A-6DAF-4703-3641-E0C94C2E5BB8}"/>
              </a:ext>
            </a:extLst>
          </p:cNvPr>
          <p:cNvSpPr txBox="1"/>
          <p:nvPr/>
        </p:nvSpPr>
        <p:spPr>
          <a:xfrm>
            <a:off x="5014762" y="3057436"/>
            <a:ext cx="7177238" cy="2308324"/>
          </a:xfrm>
          <a:prstGeom prst="rect">
            <a:avLst/>
          </a:prstGeom>
          <a:noFill/>
          <a:scene3d>
            <a:camera prst="orthographicFront"/>
            <a:lightRig rig="morning" dir="t"/>
          </a:scene3d>
        </p:spPr>
        <p:txBody>
          <a:bodyPr wrap="square">
            <a:spAutoFit/>
            <a:scene3d>
              <a:camera prst="orthographicFront"/>
              <a:lightRig rig="morning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7200" b="1" dirty="0">
                <a:ln/>
                <a:solidFill>
                  <a:srgbClr val="916941"/>
                </a:solidFill>
              </a:rPr>
              <a:t>LA FEDE DI CALEB</a:t>
            </a:r>
          </a:p>
        </p:txBody>
      </p:sp>
    </p:spTree>
    <p:extLst>
      <p:ext uri="{BB962C8B-B14F-4D97-AF65-F5344CB8AC3E}">
        <p14:creationId xmlns:p14="http://schemas.microsoft.com/office/powerpoint/2010/main" val="225836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86C5723-A759-65FF-7A2C-DBB903B32B6A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000" b="1" spc="6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1B5AE5"/>
                  </a:glow>
                  <a:outerShdw blurRad="38100" dist="38100" dir="5400000" algn="tl" rotWithShape="0">
                    <a:srgbClr val="000000"/>
                  </a:outerShdw>
                </a:effectLst>
              </a:rPr>
              <a:t>RENDERE POSSIBILE L'IMPOSSIBILE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EE05787-EF09-D815-A6D9-F568C81317D9}"/>
              </a:ext>
            </a:extLst>
          </p:cNvPr>
          <p:cNvSpPr txBox="1"/>
          <p:nvPr/>
        </p:nvSpPr>
        <p:spPr>
          <a:xfrm>
            <a:off x="1276350" y="657522"/>
            <a:ext cx="96393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accent5">
                    <a:lumMod val="50000"/>
                  </a:schemeClr>
                </a:solidFill>
                <a:effectLst>
                  <a:glow rad="101600">
                    <a:srgbClr val="FFFFDD"/>
                  </a:glow>
                </a:effectLst>
                <a:latin typeface="Comic Sans MS" panose="030F0702030302020204" pitchFamily="66" charset="0"/>
              </a:rPr>
              <a:t>«I miei fratelli, che erano saliti con me, scoraggiarono il popolo, ma io seguii pienamente il SIGNORE, il mio Dio»</a:t>
            </a:r>
            <a:r>
              <a:rPr lang="es-ES" b="1" dirty="0">
                <a:solidFill>
                  <a:schemeClr val="accent5">
                    <a:lumMod val="50000"/>
                  </a:schemeClr>
                </a:solidFill>
                <a:effectLst>
                  <a:glow rad="101600">
                    <a:srgbClr val="FFFFDD"/>
                  </a:glo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accent5">
                    <a:lumMod val="50000"/>
                  </a:schemeClr>
                </a:solidFill>
                <a:effectLst>
                  <a:glow rad="101600">
                    <a:srgbClr val="FFFFDD"/>
                  </a:glow>
                </a:effectLst>
                <a:latin typeface="Comic Sans MS" panose="030F0702030302020204" pitchFamily="66" charset="0"/>
              </a:rPr>
              <a:t>(Giosuè 14:8)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FA5DF91-3D7F-2254-5A20-DD4E5E449213}"/>
              </a:ext>
            </a:extLst>
          </p:cNvPr>
          <p:cNvSpPr txBox="1"/>
          <p:nvPr/>
        </p:nvSpPr>
        <p:spPr>
          <a:xfrm>
            <a:off x="0" y="1478622"/>
            <a:ext cx="53054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Il nome “Caleb” significa “con tutto il cuore” o “fedele”. Come dimostrò nella sua vita, per il suo entusiasmo e per la sua incrollabile lealtà. Fu fedele dove altri furono infedeli. Rimase fedele a Dio dove altri si spaventarono.</a:t>
            </a:r>
            <a:endParaRPr lang="es-ES" b="1" dirty="0"/>
          </a:p>
        </p:txBody>
      </p:sp>
      <p:pic>
        <p:nvPicPr>
          <p:cNvPr id="4" name="Imagen 3" descr="Imagen que contiene persona, montaña, grupo, parado&#10;&#10;El contenido generado por IA puede ser incorrecto.">
            <a:extLst>
              <a:ext uri="{FF2B5EF4-FFF2-40B4-BE49-F238E27FC236}">
                <a16:creationId xmlns:a16="http://schemas.microsoft.com/office/drawing/2014/main" id="{24591E57-65FD-3F0E-D333-0ED63040D2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65979" y="1466291"/>
            <a:ext cx="6448426" cy="5247588"/>
          </a:xfrm>
          <a:prstGeom prst="roundRect">
            <a:avLst>
              <a:gd name="adj" fmla="val 3605"/>
            </a:avLst>
          </a:prstGeom>
          <a:solidFill>
            <a:srgbClr val="FFFFFF"/>
          </a:solidFill>
          <a:ln w="76200" cap="sq">
            <a:solidFill>
              <a:schemeClr val="accent2">
                <a:lumMod val="75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BC56BA7-D40D-181A-9C41-EABFAA0467F4}"/>
              </a:ext>
            </a:extLst>
          </p:cNvPr>
          <p:cNvSpPr txBox="1"/>
          <p:nvPr/>
        </p:nvSpPr>
        <p:spPr>
          <a:xfrm>
            <a:off x="0" y="5810086"/>
            <a:ext cx="53054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Il loro esempio ci incoraggia a mantenere salda la nostra fede in Dio, che può rendere possibile ciò che per noi è impossibile.</a:t>
            </a:r>
            <a:endParaRPr lang="es-ES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F8A3DA5-0F42-DF0D-3EEB-F80D4174753A}"/>
              </a:ext>
            </a:extLst>
          </p:cNvPr>
          <p:cNvSpPr txBox="1"/>
          <p:nvPr/>
        </p:nvSpPr>
        <p:spPr>
          <a:xfrm>
            <a:off x="0" y="4701597"/>
            <a:ext cx="556597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Insieme a Giosuè (un po' più giovane di lui), rimase fermo nella sua opinione, anche quando la moltitudine voleva lapidarli </a:t>
            </a:r>
            <a:r>
              <a:rPr lang="es-ES" b="1" dirty="0"/>
              <a:t>(</a:t>
            </a:r>
            <a:r>
              <a:rPr lang="es-ES" b="1" dirty="0" err="1"/>
              <a:t>Numeri</a:t>
            </a:r>
            <a:r>
              <a:rPr lang="es-ES" b="1" dirty="0"/>
              <a:t> 14:10).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445EE05-2601-1FE7-DB8B-776F64D477FD}"/>
              </a:ext>
            </a:extLst>
          </p:cNvPr>
          <p:cNvSpPr txBox="1"/>
          <p:nvPr/>
        </p:nvSpPr>
        <p:spPr>
          <a:xfrm>
            <a:off x="0" y="3066029"/>
            <a:ext cx="556597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Dove dieci spie videro città impossibili da conquistare e giganti impossibili da sconfiggere, Caleb fu ottimista nella possibilità di farcela e raccontò di un paese molto buono, dove scorrevano latte e miele </a:t>
            </a:r>
            <a:r>
              <a:rPr lang="es-ES" b="1" dirty="0"/>
              <a:t>(</a:t>
            </a:r>
            <a:r>
              <a:rPr lang="es-ES" b="1" dirty="0" err="1"/>
              <a:t>Numeri</a:t>
            </a:r>
            <a:r>
              <a:rPr lang="es-ES" b="1" dirty="0"/>
              <a:t> 13:28-33; 14:6-9).</a:t>
            </a:r>
          </a:p>
        </p:txBody>
      </p:sp>
    </p:spTree>
    <p:extLst>
      <p:ext uri="{BB962C8B-B14F-4D97-AF65-F5344CB8AC3E}">
        <p14:creationId xmlns:p14="http://schemas.microsoft.com/office/powerpoint/2010/main" val="96493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DD180EC6-9824-D242-74CB-B50BC7E22734}"/>
              </a:ext>
            </a:extLst>
          </p:cNvPr>
          <p:cNvSpPr txBox="1"/>
          <p:nvPr/>
        </p:nvSpPr>
        <p:spPr>
          <a:xfrm>
            <a:off x="0" y="-39328"/>
            <a:ext cx="12191999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800" b="1" spc="600" dirty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A2A6F8"/>
                  </a:outerShdw>
                </a:effectLst>
              </a:rPr>
              <a:t>LA FEDE IN AZIONE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9CD2C29-FF8B-22EA-1C66-A806C0E80A74}"/>
              </a:ext>
            </a:extLst>
          </p:cNvPr>
          <p:cNvSpPr txBox="1"/>
          <p:nvPr/>
        </p:nvSpPr>
        <p:spPr>
          <a:xfrm>
            <a:off x="1" y="642074"/>
            <a:ext cx="121919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124A1F"/>
                </a:solidFill>
                <a:effectLst>
                  <a:glow rad="101600">
                    <a:schemeClr val="accent2">
                      <a:lumMod val="20000"/>
                      <a:lumOff val="80000"/>
                    </a:schemeClr>
                  </a:glow>
                </a:effectLst>
                <a:latin typeface="Comic Sans MS" panose="030F0702030302020204" pitchFamily="66" charset="0"/>
              </a:rPr>
              <a:t>«Dunque, dammi questo monte del quale l'Eterno parlò quel giorno; poiché tu udisti allora che ci sono degli </a:t>
            </a:r>
            <a:r>
              <a:rPr lang="it-IT" b="1" dirty="0" err="1">
                <a:solidFill>
                  <a:srgbClr val="124A1F"/>
                </a:solidFill>
                <a:effectLst>
                  <a:glow rad="101600">
                    <a:schemeClr val="accent2">
                      <a:lumMod val="20000"/>
                      <a:lumOff val="80000"/>
                    </a:schemeClr>
                  </a:glow>
                </a:effectLst>
                <a:latin typeface="Comic Sans MS" panose="030F0702030302020204" pitchFamily="66" charset="0"/>
              </a:rPr>
              <a:t>Anachim</a:t>
            </a:r>
            <a:r>
              <a:rPr lang="it-IT" b="1" dirty="0">
                <a:solidFill>
                  <a:srgbClr val="124A1F"/>
                </a:solidFill>
                <a:effectLst>
                  <a:glow rad="101600">
                    <a:schemeClr val="accent2">
                      <a:lumMod val="20000"/>
                      <a:lumOff val="80000"/>
                    </a:schemeClr>
                  </a:glow>
                </a:effectLst>
                <a:latin typeface="Comic Sans MS" panose="030F0702030302020204" pitchFamily="66" charset="0"/>
              </a:rPr>
              <a:t> e che ci sono delle città grandi e fortificate. Tuttavia l'Eterno sarà con me, e io li scaccerò, come disse l'Eterno»</a:t>
            </a:r>
            <a:r>
              <a:rPr lang="es-ES" b="1" dirty="0">
                <a:solidFill>
                  <a:srgbClr val="124A1F"/>
                </a:solidFill>
                <a:effectLst>
                  <a:glow rad="101600">
                    <a:schemeClr val="accent2">
                      <a:lumMod val="20000"/>
                      <a:lumOff val="80000"/>
                    </a:schemeClr>
                  </a:glo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rgbClr val="124A1F"/>
                </a:solidFill>
                <a:effectLst>
                  <a:glow rad="101600">
                    <a:schemeClr val="accent2">
                      <a:lumMod val="20000"/>
                      <a:lumOff val="80000"/>
                    </a:schemeClr>
                  </a:glow>
                </a:effectLst>
                <a:latin typeface="Comic Sans MS" panose="030F0702030302020204" pitchFamily="66" charset="0"/>
              </a:rPr>
              <a:t>(Giosuè 14:12)</a:t>
            </a:r>
            <a:endParaRPr lang="es-ES" b="1" dirty="0">
              <a:solidFill>
                <a:srgbClr val="124A1F"/>
              </a:solidFill>
              <a:effectLst>
                <a:glow rad="101600">
                  <a:schemeClr val="accent2">
                    <a:lumMod val="20000"/>
                    <a:lumOff val="80000"/>
                  </a:schemeClr>
                </a:glo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F7EEDD6-BBB0-E65B-7655-702DC7413538}"/>
              </a:ext>
            </a:extLst>
          </p:cNvPr>
          <p:cNvSpPr txBox="1"/>
          <p:nvPr/>
        </p:nvSpPr>
        <p:spPr>
          <a:xfrm>
            <a:off x="2784764" y="1740309"/>
            <a:ext cx="51435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1600" b="1" dirty="0"/>
              <a:t>Secondo lo stesso Caleb, quando Mosè gli chiese un resoconto, «gli riferii con tutta franchezza ciò che avevo visto» (Giosuè 14:7) e «rimasi fedele al Signore mio Dio» (Giosuè 14:8). Per la sua fedeltà, gli fu promesso che avrebbe ricevuto in eredità il luogo che i suoi piedi avevano calpestato durante l'ispezione (Giosuè 14:9</a:t>
            </a:r>
            <a:r>
              <a:rPr lang="es-ES" sz="1600" b="1" dirty="0"/>
              <a:t>).</a:t>
            </a:r>
          </a:p>
        </p:txBody>
      </p:sp>
      <p:pic>
        <p:nvPicPr>
          <p:cNvPr id="4" name="Imagen 3" descr="Imagen que contiene montaña, ropa, persona, parado&#10;&#10;El contenido generado por IA puede ser incorrecto.">
            <a:extLst>
              <a:ext uri="{FF2B5EF4-FFF2-40B4-BE49-F238E27FC236}">
                <a16:creationId xmlns:a16="http://schemas.microsoft.com/office/drawing/2014/main" id="{28D98D55-E442-5A7A-30B1-270A443B590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8279" y="1740310"/>
            <a:ext cx="4150132" cy="4978359"/>
          </a:xfrm>
          <a:prstGeom prst="rect">
            <a:avLst/>
          </a:prstGeom>
          <a:ln w="88900" cap="sq" cmpd="thickThin">
            <a:solidFill>
              <a:srgbClr val="AE142A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Imagen 7" descr="Un grupo de personas disfrazadas&#10;&#10;El contenido generado por IA puede ser incorrecto.">
            <a:extLst>
              <a:ext uri="{FF2B5EF4-FFF2-40B4-BE49-F238E27FC236}">
                <a16:creationId xmlns:a16="http://schemas.microsoft.com/office/drawing/2014/main" id="{4EBE312B-1534-A119-1620-B0F9BB8079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3030" y="1899039"/>
            <a:ext cx="2462461" cy="30599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BC04B44-58E0-1E68-FC7D-EEEF6F62FF3D}"/>
              </a:ext>
            </a:extLst>
          </p:cNvPr>
          <p:cNvSpPr txBox="1"/>
          <p:nvPr/>
        </p:nvSpPr>
        <p:spPr>
          <a:xfrm>
            <a:off x="2784763" y="3731096"/>
            <a:ext cx="514351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1600" b="1" dirty="0"/>
              <a:t>Caleb aveva 40 anni quando fu mandato come spia. Dopo cinque anni di conquiste, ora era un anziano di 85 anni (Giosuè 14:10). Il suo corpo e la sua mente avevano ancora lo stesso vigore, e i suoi pensieri erano rimasti gli stessi (Giosuè </a:t>
            </a:r>
            <a:r>
              <a:rPr lang="es-ES" sz="1600" b="1" dirty="0"/>
              <a:t>14:11).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2C3CDEF-F815-22D7-ED27-92C87638C308}"/>
              </a:ext>
            </a:extLst>
          </p:cNvPr>
          <p:cNvSpPr txBox="1"/>
          <p:nvPr/>
        </p:nvSpPr>
        <p:spPr>
          <a:xfrm>
            <a:off x="2784764" y="5347993"/>
            <a:ext cx="492497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1600" b="1" dirty="0"/>
              <a:t>Era giunto il momento di reclamare la promessa e dimostrare che le sue parole non erano vane. Con l'aiuto di Dio avrebbe  divorato i giganti e conquistato le loro città (Giosuè </a:t>
            </a:r>
            <a:r>
              <a:rPr lang="es-ES" sz="1600" b="1" dirty="0"/>
              <a:t>14:12-14).</a:t>
            </a:r>
          </a:p>
        </p:txBody>
      </p:sp>
      <p:pic>
        <p:nvPicPr>
          <p:cNvPr id="14" name="Imagen 13" descr="Mapa&#10;&#10;El contenido generado por IA puede ser incorrecto.">
            <a:extLst>
              <a:ext uri="{FF2B5EF4-FFF2-40B4-BE49-F238E27FC236}">
                <a16:creationId xmlns:a16="http://schemas.microsoft.com/office/drawing/2014/main" id="{C37831A1-2A69-46DB-76A8-F64AC506665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7945" y="5421563"/>
            <a:ext cx="2452630" cy="930077"/>
          </a:xfrm>
          <a:prstGeom prst="rect">
            <a:avLst/>
          </a:prstGeom>
          <a:ln w="38100" cap="sq">
            <a:solidFill>
              <a:srgbClr val="27709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10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C384438-36FB-5176-BC91-4D42D12F14B7}"/>
              </a:ext>
            </a:extLst>
          </p:cNvPr>
          <p:cNvSpPr txBox="1"/>
          <p:nvPr/>
        </p:nvSpPr>
        <p:spPr>
          <a:xfrm>
            <a:off x="0" y="-66675"/>
            <a:ext cx="9077325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es-ES" sz="4400" b="1" spc="3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63500">
                    <a:srgbClr val="893F82"/>
                  </a:glow>
                  <a:outerShdw blurRad="38100" dist="38100" dir="2700000" algn="tl">
                    <a:schemeClr val="tx1"/>
                  </a:outerShdw>
                </a:effectLst>
              </a:rPr>
              <a:t>PASSARE IL TESTIMONE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4C1B747-E94D-688C-BF35-45706D405142}"/>
              </a:ext>
            </a:extLst>
          </p:cNvPr>
          <p:cNvSpPr txBox="1"/>
          <p:nvPr/>
        </p:nvSpPr>
        <p:spPr>
          <a:xfrm>
            <a:off x="1062037" y="640096"/>
            <a:ext cx="7181850" cy="646331"/>
          </a:xfrm>
          <a:prstGeom prst="rect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«E Caleb disse: “A chi batterà </a:t>
            </a:r>
            <a:r>
              <a:rPr lang="it-IT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Chiriat-Sefer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 la prenderà io darò in moglie </a:t>
            </a:r>
            <a:r>
              <a:rPr lang="it-IT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Acsa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mia figlia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»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(Giosuè 15:16)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45AA7F2-4FE7-32FD-CC0E-96BC12FCC9FA}"/>
              </a:ext>
            </a:extLst>
          </p:cNvPr>
          <p:cNvSpPr txBox="1"/>
          <p:nvPr/>
        </p:nvSpPr>
        <p:spPr>
          <a:xfrm>
            <a:off x="228599" y="1387197"/>
            <a:ext cx="8848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Dopo aver conquistato parte del territorio che gli spettava, Caleb pensò all'eredità che avrebbe lasciato. I suoi discendenti avrebbero continuato ad avere fiducia in Dio come lui?</a:t>
            </a:r>
            <a:endParaRPr lang="es-ES" b="1" dirty="0"/>
          </a:p>
        </p:txBody>
      </p:sp>
      <p:pic>
        <p:nvPicPr>
          <p:cNvPr id="8" name="Imagen 7" descr="Imagen que contiene edificio, piedra, hombre, frente&#10;&#10;El contenido generado por IA puede ser incorrecto.">
            <a:extLst>
              <a:ext uri="{FF2B5EF4-FFF2-40B4-BE49-F238E27FC236}">
                <a16:creationId xmlns:a16="http://schemas.microsoft.com/office/drawing/2014/main" id="{3DF9A964-2E30-1428-0E82-EC7DE377A8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67926" y="3277940"/>
            <a:ext cx="1931670" cy="3429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5551F2A-73C6-1401-DD94-195AE0907A5B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077326" y="151060"/>
            <a:ext cx="2922270" cy="2922270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gradFill flip="none" rotWithShape="1">
              <a:gsLst>
                <a:gs pos="0">
                  <a:srgbClr val="D9FBF7"/>
                </a:gs>
                <a:gs pos="15000">
                  <a:srgbClr val="D9FBF7"/>
                </a:gs>
                <a:gs pos="45000">
                  <a:srgbClr val="B864B1"/>
                </a:gs>
                <a:gs pos="100000">
                  <a:srgbClr val="B864B1"/>
                </a:gs>
              </a:gsLst>
              <a:lin ang="2700000" scaled="1"/>
              <a:tileRect/>
            </a:gra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n 6" descr="Imagen que contiene texto, foto, hombre, ventana&#10;&#10;El contenido generado por IA puede ser incorrecto.">
            <a:extLst>
              <a:ext uri="{FF2B5EF4-FFF2-40B4-BE49-F238E27FC236}">
                <a16:creationId xmlns:a16="http://schemas.microsoft.com/office/drawing/2014/main" id="{18D42432-23CF-E1D2-DC42-BEB49293BA7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255" y="2924991"/>
            <a:ext cx="3608071" cy="377314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2124BD25-A964-8276-EFC9-22FA411281FE}"/>
              </a:ext>
            </a:extLst>
          </p:cNvPr>
          <p:cNvSpPr txBox="1"/>
          <p:nvPr/>
        </p:nvSpPr>
        <p:spPr>
          <a:xfrm>
            <a:off x="3743326" y="3125327"/>
            <a:ext cx="61922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Per questo motivo, promise la mano di sua figlia a colui che avrebbe conquistato </a:t>
            </a:r>
            <a:r>
              <a:rPr lang="it-IT" b="1" dirty="0" err="1"/>
              <a:t>Quiriat-sefer</a:t>
            </a:r>
            <a:r>
              <a:rPr lang="it-IT" b="1" dirty="0"/>
              <a:t>, chiamata anche </a:t>
            </a:r>
            <a:r>
              <a:rPr lang="it-IT" b="1" dirty="0" err="1"/>
              <a:t>Debir</a:t>
            </a:r>
            <a:r>
              <a:rPr lang="it-IT" b="1" dirty="0"/>
              <a:t> (Giosuè</a:t>
            </a:r>
            <a:r>
              <a:rPr lang="es-ES" b="1" dirty="0"/>
              <a:t> 15:15,16).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A272FFF-AA17-09ED-7C73-8DE5E86E319E}"/>
              </a:ext>
            </a:extLst>
          </p:cNvPr>
          <p:cNvSpPr txBox="1"/>
          <p:nvPr/>
        </p:nvSpPr>
        <p:spPr>
          <a:xfrm>
            <a:off x="879676" y="2310527"/>
            <a:ext cx="79343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/>
              <a:t>Aveva dimostrato che ci si poteva fidare di Dio, ora voleva trovare una persona che esercitasse la stessa fede, per poterle passare il testimone.</a:t>
            </a:r>
            <a:endParaRPr lang="es-ES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E047D58-A483-F830-52A6-23A9827EB4DF}"/>
              </a:ext>
            </a:extLst>
          </p:cNvPr>
          <p:cNvSpPr txBox="1"/>
          <p:nvPr/>
        </p:nvSpPr>
        <p:spPr>
          <a:xfrm>
            <a:off x="3743326" y="5459006"/>
            <a:ext cx="60969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Dopo aver sposato </a:t>
            </a:r>
            <a:r>
              <a:rPr lang="it-IT" b="1" dirty="0" err="1"/>
              <a:t>Acsa</a:t>
            </a:r>
            <a:r>
              <a:rPr lang="it-IT" b="1" dirty="0"/>
              <a:t>, la figlia di Caleb, lo convinse a chiedere a suo padre il permesso di ampliare il territorio conquistato (Giosuè 15:18,19), dimostrando così di essere un degno erede di Caleb.</a:t>
            </a:r>
            <a:endParaRPr lang="es-ES" b="1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61DF125-FCE1-16BC-BD6F-6F158B8686F4}"/>
              </a:ext>
            </a:extLst>
          </p:cNvPr>
          <p:cNvSpPr txBox="1"/>
          <p:nvPr/>
        </p:nvSpPr>
        <p:spPr>
          <a:xfrm>
            <a:off x="3743325" y="4292166"/>
            <a:ext cx="61922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Suo nipote </a:t>
            </a:r>
            <a:r>
              <a:rPr lang="it-IT" b="1" dirty="0" err="1"/>
              <a:t>Otoniel</a:t>
            </a:r>
            <a:r>
              <a:rPr lang="it-IT" b="1" dirty="0"/>
              <a:t> fu il coraggioso conquistatore della città e divenne il primo giudice di Israele (Giosuè</a:t>
            </a:r>
            <a:r>
              <a:rPr lang="es-ES" b="1" dirty="0"/>
              <a:t> 15:17; </a:t>
            </a:r>
            <a:r>
              <a:rPr lang="es-ES" b="1" dirty="0" err="1"/>
              <a:t>Giudici</a:t>
            </a:r>
            <a:r>
              <a:rPr lang="es-ES" b="1" dirty="0"/>
              <a:t> 3:9-11).</a:t>
            </a:r>
          </a:p>
        </p:txBody>
      </p:sp>
    </p:spTree>
    <p:extLst>
      <p:ext uri="{BB962C8B-B14F-4D97-AF65-F5344CB8AC3E}">
        <p14:creationId xmlns:p14="http://schemas.microsoft.com/office/powerpoint/2010/main" val="343137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  <p:bldP spid="12" grpId="0"/>
      <p:bldP spid="14" grpId="0"/>
      <p:bldP spid="4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B74D32-E4F1-D80A-3B64-BD970B10E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BE12D303-73F0-AC7C-1A60-E2C50AF22CF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44379" y="2962275"/>
            <a:ext cx="12464715" cy="1390650"/>
          </a:xfrm>
          <a:prstGeom prst="rect">
            <a:avLst/>
          </a:prstGeom>
          <a:solidFill>
            <a:srgbClr val="F3E86C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 descr="Mujer de pie con raqueta en la mano&#10;&#10;El contenido generado por IA puede ser incorrecto.">
            <a:extLst>
              <a:ext uri="{FF2B5EF4-FFF2-40B4-BE49-F238E27FC236}">
                <a16:creationId xmlns:a16="http://schemas.microsoft.com/office/drawing/2014/main" id="{60CC43B6-CA75-0773-A27F-383FD109C0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924"/>
            <a:ext cx="4806925" cy="6854152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6BFDC9B-2B99-EA96-4C04-B44E8CD7F5BA}"/>
              </a:ext>
            </a:extLst>
          </p:cNvPr>
          <p:cNvSpPr txBox="1"/>
          <p:nvPr/>
        </p:nvSpPr>
        <p:spPr>
          <a:xfrm>
            <a:off x="2989006" y="3057436"/>
            <a:ext cx="9202994" cy="1107996"/>
          </a:xfrm>
          <a:prstGeom prst="rect">
            <a:avLst/>
          </a:prstGeom>
          <a:noFill/>
          <a:scene3d>
            <a:camera prst="orthographicFront"/>
            <a:lightRig rig="morning" dir="t"/>
          </a:scene3d>
        </p:spPr>
        <p:txBody>
          <a:bodyPr wrap="square">
            <a:spAutoFit/>
            <a:scene3d>
              <a:camera prst="orthographicFront"/>
              <a:lightRig rig="morning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6600" b="1" dirty="0">
                <a:ln/>
                <a:solidFill>
                  <a:srgbClr val="C15C16"/>
                </a:solidFill>
              </a:rPr>
              <a:t>LA FEDE DI GIOSUÈ</a:t>
            </a:r>
          </a:p>
        </p:txBody>
      </p:sp>
    </p:spTree>
    <p:extLst>
      <p:ext uri="{BB962C8B-B14F-4D97-AF65-F5344CB8AC3E}">
        <p14:creationId xmlns:p14="http://schemas.microsoft.com/office/powerpoint/2010/main" val="303190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A04D7C-9692-8782-6F1E-E71116006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grama&#10;&#10;El contenido generado por IA puede ser incorrecto.">
            <a:extLst>
              <a:ext uri="{FF2B5EF4-FFF2-40B4-BE49-F238E27FC236}">
                <a16:creationId xmlns:a16="http://schemas.microsoft.com/office/drawing/2014/main" id="{E4F777B7-A7F5-6347-A92E-86D0E735DB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24874" y="1102203"/>
            <a:ext cx="3876675" cy="27658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979BD027-4292-9B2E-6036-DDD113165E2C}"/>
              </a:ext>
            </a:extLst>
          </p:cNvPr>
          <p:cNvSpPr txBox="1"/>
          <p:nvPr/>
        </p:nvSpPr>
        <p:spPr>
          <a:xfrm>
            <a:off x="0" y="138410"/>
            <a:ext cx="12191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  <a:effectLst>
                  <a:glow rad="101600">
                    <a:srgbClr val="2A721C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«Quando i figli d'Israele ebbero finito di ripartire l'eredità del paese secondo i suoi confini, diedero a Giosuè, figlio di </a:t>
            </a:r>
            <a:r>
              <a:rPr lang="it-IT" b="1" dirty="0" err="1">
                <a:solidFill>
                  <a:schemeClr val="bg1"/>
                </a:solidFill>
                <a:effectLst>
                  <a:glow rad="101600">
                    <a:srgbClr val="2A721C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Nun</a:t>
            </a:r>
            <a:r>
              <a:rPr lang="it-IT" b="1" dirty="0">
                <a:solidFill>
                  <a:schemeClr val="bg1"/>
                </a:solidFill>
                <a:effectLst>
                  <a:glow rad="101600">
                    <a:srgbClr val="2A721C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una eredità in mezzo a loro»</a:t>
            </a:r>
            <a:r>
              <a:rPr lang="es-ES" b="1" dirty="0">
                <a:solidFill>
                  <a:schemeClr val="bg1"/>
                </a:solidFill>
                <a:effectLst>
                  <a:glow rad="101600">
                    <a:srgbClr val="2A721C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bg1"/>
                </a:solidFill>
                <a:effectLst>
                  <a:glow rad="101600">
                    <a:srgbClr val="2A721C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(Giosuè 19:49)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91B4DFB-44A0-9C12-296C-D9E713E9C690}"/>
              </a:ext>
            </a:extLst>
          </p:cNvPr>
          <p:cNvSpPr txBox="1"/>
          <p:nvPr/>
        </p:nvSpPr>
        <p:spPr>
          <a:xfrm>
            <a:off x="2200274" y="981075"/>
            <a:ext cx="6315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Da giovane, Giosuè fu scelto da Mosè come suo assistente. Dimostrò di essere ubbidiente, coraggioso, fedele, servizievole e amante delle cose di Dio </a:t>
            </a:r>
            <a:r>
              <a:rPr lang="es-ES" b="1" dirty="0"/>
              <a:t>(</a:t>
            </a:r>
            <a:r>
              <a:rPr lang="es-ES" b="1" dirty="0" err="1"/>
              <a:t>Esodo</a:t>
            </a:r>
            <a:r>
              <a:rPr lang="es-ES" b="1" dirty="0"/>
              <a:t> 33:11).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AFAB17D6-86DF-5668-4B68-D83ADD576A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5026925"/>
              </p:ext>
            </p:extLst>
          </p:nvPr>
        </p:nvGraphicFramePr>
        <p:xfrm>
          <a:off x="-138896" y="3997284"/>
          <a:ext cx="12326476" cy="2765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n 7" descr="Una persona con un vestido largo&#10;&#10;El contenido generado por IA puede ser incorrecto.">
            <a:extLst>
              <a:ext uri="{FF2B5EF4-FFF2-40B4-BE49-F238E27FC236}">
                <a16:creationId xmlns:a16="http://schemas.microsoft.com/office/drawing/2014/main" id="{0C34E00E-5A5D-5F55-694C-D8CA47ABE05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557" y="1102202"/>
            <a:ext cx="1894316" cy="27658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D832BD9-FA71-E800-05EE-6E2E879CEC63}"/>
              </a:ext>
            </a:extLst>
          </p:cNvPr>
          <p:cNvSpPr txBox="1"/>
          <p:nvPr/>
        </p:nvSpPr>
        <p:spPr>
          <a:xfrm>
            <a:off x="2200274" y="3612565"/>
            <a:ext cx="63150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Dalla sua storia comprendiamo che</a:t>
            </a:r>
            <a:r>
              <a:rPr lang="es-ES" b="1" dirty="0"/>
              <a:t>: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E6264F5-DBFA-BE82-DD89-258CD0A98433}"/>
              </a:ext>
            </a:extLst>
          </p:cNvPr>
          <p:cNvSpPr txBox="1"/>
          <p:nvPr/>
        </p:nvSpPr>
        <p:spPr>
          <a:xfrm>
            <a:off x="2200273" y="1996738"/>
            <a:ext cx="631507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Quando giunse il momento di rivendicare il proprio territorio, attese che tutte le tribù avessero ottenuto la loro eredità e scelse «la parte rimanente» [</a:t>
            </a:r>
            <a:r>
              <a:rPr lang="it-IT" b="1" dirty="0" err="1"/>
              <a:t>Timnat</a:t>
            </a:r>
            <a:r>
              <a:rPr lang="it-IT" b="1" dirty="0"/>
              <a:t>-sera] (Giosuè</a:t>
            </a:r>
            <a:r>
              <a:rPr lang="es-ES" b="1" dirty="0"/>
              <a:t> 19:50), </a:t>
            </a:r>
            <a:r>
              <a:rPr lang="it-IT" b="1" dirty="0"/>
              <a:t>una città vicina a Silo, dove era stato eretto il Santuario.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13406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2999BC5-195A-46F1-98DE-237FBECB2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graphicEl>
                                              <a:dgm id="{62999BC5-195A-46F1-98DE-237FBECB2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graphicEl>
                                              <a:dgm id="{62999BC5-195A-46F1-98DE-237FBECB2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graphicEl>
                                              <a:dgm id="{62999BC5-195A-46F1-98DE-237FBECB2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graphicEl>
                                              <a:dgm id="{62999BC5-195A-46F1-98DE-237FBECB27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D3EC9D1-B914-4A94-9073-BBD619FDA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graphicEl>
                                              <a:dgm id="{CD3EC9D1-B914-4A94-9073-BBD619FDA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graphicEl>
                                              <a:dgm id="{CD3EC9D1-B914-4A94-9073-BBD619FDA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graphicEl>
                                              <a:dgm id="{CD3EC9D1-B914-4A94-9073-BBD619FDA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graphicEl>
                                              <a:dgm id="{CD3EC9D1-B914-4A94-9073-BBD619FDAE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791761E-D005-4276-BFBD-78605CE50B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graphicEl>
                                              <a:dgm id="{B791761E-D005-4276-BFBD-78605CE50B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graphicEl>
                                              <a:dgm id="{B791761E-D005-4276-BFBD-78605CE50B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>
                                            <p:graphicEl>
                                              <a:dgm id="{B791761E-D005-4276-BFBD-78605CE50B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>
                                            <p:graphicEl>
                                              <a:dgm id="{B791761E-D005-4276-BFBD-78605CE50B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BEDA38-D464-4DF7-BCB0-09E9A2DC8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graphicEl>
                                              <a:dgm id="{DDBEDA38-D464-4DF7-BCB0-09E9A2DC8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graphicEl>
                                              <a:dgm id="{DDBEDA38-D464-4DF7-BCB0-09E9A2DC8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graphicEl>
                                              <a:dgm id="{DDBEDA38-D464-4DF7-BCB0-09E9A2DC8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>
                                            <p:graphicEl>
                                              <a:dgm id="{DDBEDA38-D464-4DF7-BCB0-09E9A2DC8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E48992A-E860-4C40-A1D4-500F6D3DD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graphicEl>
                                              <a:dgm id="{BE48992A-E860-4C40-A1D4-500F6D3DD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>
                                            <p:graphicEl>
                                              <a:dgm id="{BE48992A-E860-4C40-A1D4-500F6D3DD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>
                                            <p:graphicEl>
                                              <a:dgm id="{BE48992A-E860-4C40-A1D4-500F6D3DD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">
                                            <p:graphicEl>
                                              <a:dgm id="{BE48992A-E860-4C40-A1D4-500F6D3DD7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2" grpId="0">
        <p:bldSub>
          <a:bldDgm bld="one"/>
        </p:bldSub>
      </p:bldGraphic>
      <p:bldP spid="7" grpId="0"/>
      <p:bldP spid="10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3">
      <a:dk1>
        <a:sysClr val="windowText" lastClr="000000"/>
      </a:dk1>
      <a:lt1>
        <a:sysClr val="window" lastClr="FFFFFF"/>
      </a:lt1>
      <a:dk2>
        <a:srgbClr val="FF00FF"/>
      </a:dk2>
      <a:lt2>
        <a:srgbClr val="CCCC00"/>
      </a:lt2>
      <a:accent1>
        <a:srgbClr val="2FC753"/>
      </a:accent1>
      <a:accent2>
        <a:srgbClr val="E3B84B"/>
      </a:accent2>
      <a:accent3>
        <a:srgbClr val="B1319F"/>
      </a:accent3>
      <a:accent4>
        <a:srgbClr val="48CEE0"/>
      </a:accent4>
      <a:accent5>
        <a:srgbClr val="D91934"/>
      </a:accent5>
      <a:accent6>
        <a:srgbClr val="635DD3"/>
      </a:accent6>
      <a:hlink>
        <a:srgbClr val="9454C3"/>
      </a:hlink>
      <a:folHlink>
        <a:srgbClr val="3EBBF0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</TotalTime>
  <Words>1375</Words>
  <Application>Microsoft Macintosh PowerPoint</Application>
  <PresentationFormat>Widescreen</PresentationFormat>
  <Paragraphs>54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12</vt:i4>
      </vt:variant>
    </vt:vector>
  </HeadingPairs>
  <TitlesOfParts>
    <vt:vector size="20" baseType="lpstr">
      <vt:lpstr>Arial Black</vt:lpstr>
      <vt:lpstr>Aptos Display</vt:lpstr>
      <vt:lpstr>Aptos</vt:lpstr>
      <vt:lpstr>Comic Sans MS</vt:lpstr>
      <vt:lpstr>Arial</vt:lpstr>
      <vt:lpstr>Calibri</vt:lpstr>
      <vt:lpstr>Tema de Office</vt:lpstr>
      <vt:lpstr>1_Tema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Sergio</dc:creator>
  <cp:lastModifiedBy>Cavalieri Mariarosa</cp:lastModifiedBy>
  <cp:revision>73</cp:revision>
  <dcterms:created xsi:type="dcterms:W3CDTF">2025-10-19T08:16:14Z</dcterms:created>
  <dcterms:modified xsi:type="dcterms:W3CDTF">2025-11-10T12:24:08Z</dcterms:modified>
</cp:coreProperties>
</file>